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theme+xml" PartName="/ppt/theme/theme2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</p:sldMasterIdLst>
  <p:sldIdLst>
    <p:sldId id="262" r:id="rId3"/>
    <p:sldId id="309" r:id="rId4"/>
    <p:sldId id="313" r:id="rId5"/>
    <p:sldId id="305" r:id="rId6"/>
    <p:sldId id="263" r:id="rId7"/>
    <p:sldId id="337" r:id="rId8"/>
    <p:sldId id="338" r:id="rId9"/>
    <p:sldId id="340" r:id="rId10"/>
    <p:sldId id="327" r:id="rId11"/>
    <p:sldId id="315" r:id="rId12"/>
    <p:sldId id="307" r:id="rId13"/>
    <p:sldId id="312" r:id="rId14"/>
    <p:sldId id="317" r:id="rId15"/>
    <p:sldId id="328" r:id="rId16"/>
    <p:sldId id="316" r:id="rId17"/>
    <p:sldId id="325" r:id="rId18"/>
    <p:sldId id="319" r:id="rId19"/>
    <p:sldId id="339" r:id="rId20"/>
    <p:sldId id="326" r:id="rId21"/>
    <p:sldId id="329" r:id="rId22"/>
    <p:sldId id="310" r:id="rId23"/>
    <p:sldId id="331" r:id="rId24"/>
    <p:sldId id="333" r:id="rId25"/>
    <p:sldId id="330" r:id="rId26"/>
    <p:sldId id="311" r:id="rId27"/>
    <p:sldId id="334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9" d="100"/>
          <a:sy n="59" d="100"/>
        </p:scale>
        <p:origin x="28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déb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fr-FR" dirty="0" smtClean="0"/>
              <a:t>Titre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 smtClean="0"/>
              <a:t>Sous-titres</a:t>
            </a:r>
          </a:p>
        </p:txBody>
      </p:sp>
    </p:spTree>
    <p:extLst>
      <p:ext uri="{BB962C8B-B14F-4D97-AF65-F5344CB8AC3E}">
        <p14:creationId xmlns:p14="http://schemas.microsoft.com/office/powerpoint/2010/main" val="1568286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fi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 userDrawn="1"/>
        </p:nvSpPr>
        <p:spPr>
          <a:xfrm>
            <a:off x="4333874" y="6096000"/>
            <a:ext cx="2743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Ville</a:t>
            </a:r>
            <a:r>
              <a:rPr lang="fr-BE" sz="1200" baseline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d’</a:t>
            </a:r>
            <a:r>
              <a:rPr lang="fr-BE" sz="12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Ottignies-Louvain-la-Neuve</a:t>
            </a:r>
          </a:p>
          <a:p>
            <a:r>
              <a:rPr lang="fr-BE" sz="12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Avenue des Combattants</a:t>
            </a:r>
            <a:r>
              <a:rPr lang="fr-BE" sz="1200" baseline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35</a:t>
            </a:r>
          </a:p>
          <a:p>
            <a:r>
              <a:rPr lang="fr-BE" sz="1200" baseline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1340 Ottignies- Louvain-la-Neuve</a:t>
            </a:r>
            <a:endParaRPr lang="fr-BE" sz="1200" dirty="0" smtClean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fr-BE" dirty="0"/>
          </a:p>
        </p:txBody>
      </p:sp>
      <p:sp>
        <p:nvSpPr>
          <p:cNvPr id="4" name="ZoneTexte 3"/>
          <p:cNvSpPr txBox="1"/>
          <p:nvPr userDrawn="1"/>
        </p:nvSpPr>
        <p:spPr>
          <a:xfrm>
            <a:off x="8191499" y="6096000"/>
            <a:ext cx="1447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info@olln.be</a:t>
            </a:r>
          </a:p>
          <a:p>
            <a:r>
              <a:rPr lang="fr-BE" sz="12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010/43</a:t>
            </a:r>
            <a:r>
              <a:rPr lang="fr-BE" sz="1200" baseline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60 00</a:t>
            </a:r>
          </a:p>
          <a:p>
            <a:r>
              <a:rPr lang="fr-BE" sz="1200" baseline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www.olln.be</a:t>
            </a:r>
            <a:endParaRPr lang="fr-BE" sz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78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886440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4" name="Espace réservé du tableau 3"/>
          <p:cNvSpPr>
            <a:spLocks noGrp="1"/>
          </p:cNvSpPr>
          <p:nvPr>
            <p:ph type="tbl" sz="quarter" idx="10"/>
          </p:nvPr>
        </p:nvSpPr>
        <p:spPr>
          <a:xfrm>
            <a:off x="838200" y="1781175"/>
            <a:ext cx="10515600" cy="3838575"/>
          </a:xfrm>
        </p:spPr>
        <p:txBody>
          <a:bodyPr/>
          <a:lstStyle/>
          <a:p>
            <a:r>
              <a:rPr lang="fr-FR" dirty="0" smtClean="0"/>
              <a:t>Cliquez sur l'icône pour ajouter un tableau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060301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49355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98048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20157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35133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96637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0"/>
          </p:nvPr>
        </p:nvSpPr>
        <p:spPr>
          <a:xfrm>
            <a:off x="819150" y="752475"/>
            <a:ext cx="4429125" cy="5040000"/>
          </a:xfrm>
        </p:spPr>
        <p:txBody>
          <a:bodyPr/>
          <a:lstStyle/>
          <a:p>
            <a:r>
              <a:rPr lang="fr-FR" dirty="0" smtClean="0"/>
              <a:t>Cliquez sur l'icône pour ajouter une image</a:t>
            </a:r>
            <a:endParaRPr lang="fr-BE" dirty="0"/>
          </a:p>
        </p:txBody>
      </p:sp>
      <p:sp>
        <p:nvSpPr>
          <p:cNvPr id="8" name="Espace réservé pour une image  7"/>
          <p:cNvSpPr>
            <a:spLocks noGrp="1"/>
          </p:cNvSpPr>
          <p:nvPr>
            <p:ph type="pic" sz="quarter" idx="11"/>
          </p:nvPr>
        </p:nvSpPr>
        <p:spPr>
          <a:xfrm>
            <a:off x="5800725" y="733425"/>
            <a:ext cx="4562475" cy="5040000"/>
          </a:xfrm>
        </p:spPr>
        <p:txBody>
          <a:bodyPr/>
          <a:lstStyle/>
          <a:p>
            <a:r>
              <a:rPr lang="fr-FR" dirty="0" smtClean="0"/>
              <a:t>Cliquez sur l'icône pour ajouter une image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518564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334915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 smtClean="0"/>
              <a:t>Cliquez sur l'icône pour ajouter une image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04217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35B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40644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64400" y="0"/>
            <a:ext cx="4064400" cy="108000"/>
          </a:xfrm>
          <a:prstGeom prst="rect">
            <a:avLst/>
          </a:prstGeom>
          <a:solidFill>
            <a:srgbClr val="64A7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128800" y="0"/>
            <a:ext cx="4064400" cy="108000"/>
          </a:xfrm>
          <a:prstGeom prst="rect">
            <a:avLst/>
          </a:prstGeom>
          <a:solidFill>
            <a:srgbClr val="FFCF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>
              <a:solidFill>
                <a:prstClr val="white"/>
              </a:solidFill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000" y="5868000"/>
            <a:ext cx="1311099" cy="7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47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bg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57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BE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064400" cy="108000"/>
          </a:xfrm>
          <a:prstGeom prst="rect">
            <a:avLst/>
          </a:prstGeom>
          <a:solidFill>
            <a:srgbClr val="335B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8" name="Rectangle 7"/>
          <p:cNvSpPr/>
          <p:nvPr/>
        </p:nvSpPr>
        <p:spPr>
          <a:xfrm>
            <a:off x="4064400" y="0"/>
            <a:ext cx="4064400" cy="108000"/>
          </a:xfrm>
          <a:prstGeom prst="rect">
            <a:avLst/>
          </a:prstGeom>
          <a:solidFill>
            <a:srgbClr val="64A7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9" name="Rectangle 8"/>
          <p:cNvSpPr/>
          <p:nvPr/>
        </p:nvSpPr>
        <p:spPr>
          <a:xfrm>
            <a:off x="8128800" y="0"/>
            <a:ext cx="4064400" cy="108000"/>
          </a:xfrm>
          <a:prstGeom prst="rect">
            <a:avLst/>
          </a:prstGeom>
          <a:solidFill>
            <a:srgbClr val="FFCF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000" y="5868000"/>
            <a:ext cx="1312570" cy="80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098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 ?><Relationships xmlns="http://schemas.openxmlformats.org/package/2006/relationships"><Relationship Id="rId2" Target="../media/image4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 ?><Relationships xmlns="http://schemas.openxmlformats.org/package/2006/relationships"><Relationship Id="rId3" Target="../media/image6.jpeg" Type="http://schemas.openxmlformats.org/officeDocument/2006/relationships/image"/><Relationship Id="rId2" Target="../media/image5.png" Type="http://schemas.openxmlformats.org/officeDocument/2006/relationships/image"/><Relationship Id="rId1" Target="../slideLayouts/slideLayout1.xml" Type="http://schemas.openxmlformats.org/officeDocument/2006/relationships/slideLayout"/><Relationship Id="rId4" Target="../media/image7.jpeg" Type="http://schemas.openxmlformats.org/officeDocument/2006/relationships/image"/></Relationships>
</file>

<file path=ppt/slides/_rels/slide11.xml.rels><?xml version="1.0" encoding="UTF-8" standalone="yes" ?><Relationships xmlns="http://schemas.openxmlformats.org/package/2006/relationships"><Relationship Id="rId3" Target="../media/image9.jpeg" Type="http://schemas.openxmlformats.org/officeDocument/2006/relationships/image"/><Relationship Id="rId2" Target="../media/image8.jpeg" Type="http://schemas.openxmlformats.org/officeDocument/2006/relationships/image"/><Relationship Id="rId1" Target="../slideLayouts/slideLayout1.xml" Type="http://schemas.openxmlformats.org/officeDocument/2006/relationships/slideLayout"/><Relationship Id="rId6" Target="../media/image12.jpeg" Type="http://schemas.openxmlformats.org/officeDocument/2006/relationships/image"/><Relationship Id="rId5" Target="../media/image11.jpeg" Type="http://schemas.openxmlformats.org/officeDocument/2006/relationships/image"/><Relationship Id="rId4" Target="../media/image10.jpeg" Type="http://schemas.openxmlformats.org/officeDocument/2006/relationships/image"/></Relationships>
</file>

<file path=ppt/slides/_rels/slide12.xml.rels><?xml version="1.0" encoding="UTF-8" standalone="yes" ?><Relationships xmlns="http://schemas.openxmlformats.org/package/2006/relationships"><Relationship Id="rId3" Target="../media/image14.jpeg" Type="http://schemas.openxmlformats.org/officeDocument/2006/relationships/image"/><Relationship Id="rId2" Target="../media/image13.jpeg" Type="http://schemas.openxmlformats.org/officeDocument/2006/relationships/image"/><Relationship Id="rId1" Target="../slideLayouts/slideLayout1.xml" Type="http://schemas.openxmlformats.org/officeDocument/2006/relationships/slideLayout"/></Relationships>
</file>

<file path=ppt/slides/_rels/slide13.xml.rels><?xml version="1.0" encoding="UTF-8" standalone="yes" ?><Relationships xmlns="http://schemas.openxmlformats.org/package/2006/relationships"><Relationship Id="rId3" Target="../media/image7.jpeg" Type="http://schemas.openxmlformats.org/officeDocument/2006/relationships/image"/><Relationship Id="rId2" Target="../media/image15.png" Type="http://schemas.openxmlformats.org/officeDocument/2006/relationships/image"/><Relationship Id="rId1" Target="../slideLayouts/slideLayout1.xml" Type="http://schemas.openxmlformats.org/officeDocument/2006/relationships/slideLayout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 ?><Relationships xmlns="http://schemas.openxmlformats.org/package/2006/relationships"><Relationship Id="rId3" Target="../media/image20.png" Type="http://schemas.openxmlformats.org/officeDocument/2006/relationships/image"/><Relationship Id="rId2" Target="../media/image19.jpeg" Type="http://schemas.openxmlformats.org/officeDocument/2006/relationships/image"/><Relationship Id="rId1" Target="../slideLayouts/slideLayout1.xml" Type="http://schemas.openxmlformats.org/officeDocument/2006/relationships/slideLayout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 smtClean="0"/>
              <a:t>Stationnement 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dirty="0" smtClean="0"/>
              <a:t>PAM </a:t>
            </a:r>
            <a:r>
              <a:rPr lang="fr-BE" dirty="0" smtClean="0"/>
              <a:t>Atelier du </a:t>
            </a:r>
            <a:r>
              <a:rPr lang="fr-BE" dirty="0" smtClean="0"/>
              <a:t>14-12-2021 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47011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8959" y="290349"/>
            <a:ext cx="8902594" cy="8925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r-FR" sz="4000" b="1" dirty="0" smtClean="0"/>
              <a:t>LE PAM  </a:t>
            </a:r>
          </a:p>
          <a:p>
            <a:pPr algn="l"/>
            <a:r>
              <a:rPr lang="fr-FR" sz="4800" b="1" dirty="0" smtClean="0">
                <a:solidFill>
                  <a:schemeClr val="bg1"/>
                </a:solidFill>
              </a:rPr>
              <a:t>PAM THEMATIQUE VOITURES</a:t>
            </a:r>
          </a:p>
          <a:p>
            <a:pPr algn="l"/>
            <a:r>
              <a:rPr lang="fr-FR" sz="4000" b="1" dirty="0" smtClean="0">
                <a:solidFill>
                  <a:schemeClr val="bg1"/>
                </a:solidFill>
              </a:rPr>
              <a:t>	OBJECTIF </a:t>
            </a:r>
            <a:r>
              <a:rPr lang="fr-FR" sz="4000" b="1" dirty="0">
                <a:solidFill>
                  <a:schemeClr val="bg1"/>
                </a:solidFill>
              </a:rPr>
              <a:t>STRATEGIQUE </a:t>
            </a:r>
          </a:p>
          <a:p>
            <a:pPr algn="l"/>
            <a:r>
              <a:rPr lang="fr-BE" sz="2600" b="1" dirty="0" smtClean="0">
                <a:solidFill>
                  <a:schemeClr val="bg1"/>
                </a:solidFill>
              </a:rPr>
              <a:t>	OS 03  Diminuer l’impact de la voiture individuelle</a:t>
            </a:r>
            <a:endParaRPr lang="fr-FR" sz="2600" b="1" dirty="0">
              <a:solidFill>
                <a:schemeClr val="bg1"/>
              </a:solidFill>
            </a:endParaRPr>
          </a:p>
          <a:p>
            <a:pPr algn="l"/>
            <a:r>
              <a:rPr lang="fr-FR" sz="4400" b="1" dirty="0" smtClean="0">
                <a:solidFill>
                  <a:schemeClr val="bg1"/>
                </a:solidFill>
              </a:rPr>
              <a:t>		OBJECTIFS </a:t>
            </a:r>
            <a:r>
              <a:rPr lang="fr-FR" sz="4400" b="1" dirty="0">
                <a:solidFill>
                  <a:schemeClr val="bg1"/>
                </a:solidFill>
              </a:rPr>
              <a:t>OPERATIONNELS</a:t>
            </a:r>
          </a:p>
          <a:p>
            <a:pPr lvl="0" algn="l"/>
            <a:r>
              <a:rPr lang="fr-BE" sz="2800" dirty="0">
                <a:solidFill>
                  <a:schemeClr val="bg1"/>
                </a:solidFill>
              </a:rPr>
              <a:t>	</a:t>
            </a:r>
            <a:r>
              <a:rPr lang="fr-BE" sz="2800" dirty="0" smtClean="0">
                <a:solidFill>
                  <a:schemeClr val="bg1"/>
                </a:solidFill>
              </a:rPr>
              <a:t>	</a:t>
            </a:r>
            <a:r>
              <a:rPr lang="fr-BE" sz="2800" b="1" dirty="0" smtClean="0">
                <a:solidFill>
                  <a:schemeClr val="bg1"/>
                </a:solidFill>
              </a:rPr>
              <a:t>OO </a:t>
            </a:r>
            <a:r>
              <a:rPr lang="fr-BE" sz="2800" b="1" dirty="0">
                <a:solidFill>
                  <a:schemeClr val="bg1"/>
                </a:solidFill>
              </a:rPr>
              <a:t>06 : Favoriser le partage de véhicule</a:t>
            </a:r>
          </a:p>
          <a:p>
            <a:pPr algn="l"/>
            <a:r>
              <a:rPr lang="fr-BE" sz="2800" b="1" dirty="0">
                <a:solidFill>
                  <a:schemeClr val="bg1"/>
                </a:solidFill>
              </a:rPr>
              <a:t>	</a:t>
            </a:r>
            <a:r>
              <a:rPr lang="fr-BE" sz="2800" b="1" dirty="0" smtClean="0">
                <a:solidFill>
                  <a:schemeClr val="bg1"/>
                </a:solidFill>
              </a:rPr>
              <a:t>	</a:t>
            </a:r>
            <a:r>
              <a:rPr lang="fr-BE" sz="2800" b="1" dirty="0" smtClean="0">
                <a:solidFill>
                  <a:srgbClr val="FF0000"/>
                </a:solidFill>
              </a:rPr>
              <a:t>OO </a:t>
            </a:r>
            <a:r>
              <a:rPr lang="fr-BE" sz="2800" b="1" dirty="0">
                <a:solidFill>
                  <a:srgbClr val="FF0000"/>
                </a:solidFill>
              </a:rPr>
              <a:t>07 : Rationaliser le </a:t>
            </a:r>
            <a:r>
              <a:rPr lang="fr-BE" sz="2800" b="1" dirty="0" smtClean="0">
                <a:solidFill>
                  <a:srgbClr val="FF0000"/>
                </a:solidFill>
              </a:rPr>
              <a:t>parking</a:t>
            </a:r>
          </a:p>
          <a:p>
            <a:pPr algn="l"/>
            <a:r>
              <a:rPr lang="fr-BE" sz="2800" b="1" dirty="0" smtClean="0">
                <a:solidFill>
                  <a:schemeClr val="bg1"/>
                </a:solidFill>
              </a:rPr>
              <a:t>		OO </a:t>
            </a:r>
            <a:r>
              <a:rPr lang="fr-BE" sz="2800" b="1" dirty="0">
                <a:solidFill>
                  <a:schemeClr val="bg1"/>
                </a:solidFill>
              </a:rPr>
              <a:t>08 : Améliorer la sécurité </a:t>
            </a:r>
            <a:r>
              <a:rPr lang="fr-BE" sz="2800" b="1" dirty="0" smtClean="0">
                <a:solidFill>
                  <a:schemeClr val="bg1"/>
                </a:solidFill>
              </a:rPr>
              <a:t>routière</a:t>
            </a:r>
          </a:p>
          <a:p>
            <a:pPr algn="l"/>
            <a:r>
              <a:rPr lang="fr-BE" sz="2800" b="1" dirty="0" smtClean="0">
                <a:solidFill>
                  <a:schemeClr val="bg1"/>
                </a:solidFill>
              </a:rPr>
              <a:t>		OO </a:t>
            </a:r>
            <a:r>
              <a:rPr lang="fr-BE" sz="2800" b="1" dirty="0">
                <a:solidFill>
                  <a:schemeClr val="bg1"/>
                </a:solidFill>
              </a:rPr>
              <a:t>09 : Réfléchir à un plan de </a:t>
            </a:r>
            <a:r>
              <a:rPr lang="fr-BE" sz="2800" b="1" dirty="0" smtClean="0">
                <a:solidFill>
                  <a:schemeClr val="bg1"/>
                </a:solidFill>
              </a:rPr>
              <a:t>circulation</a:t>
            </a:r>
          </a:p>
          <a:p>
            <a:pPr algn="l"/>
            <a:r>
              <a:rPr lang="fr-BE" sz="2800" b="1" dirty="0">
                <a:solidFill>
                  <a:srgbClr val="FFC000"/>
                </a:solidFill>
              </a:rPr>
              <a:t> </a:t>
            </a:r>
          </a:p>
          <a:p>
            <a:pPr algn="l"/>
            <a:endParaRPr lang="fr-BE" sz="2800" b="1" dirty="0">
              <a:solidFill>
                <a:srgbClr val="FFC000"/>
              </a:solidFill>
            </a:endParaRPr>
          </a:p>
          <a:p>
            <a:pPr algn="l"/>
            <a:endParaRPr lang="fr-BE" sz="2800" b="1" dirty="0">
              <a:solidFill>
                <a:srgbClr val="FFC000"/>
              </a:solidFill>
            </a:endParaRPr>
          </a:p>
          <a:p>
            <a:pPr algn="l"/>
            <a:endParaRPr lang="fr-BE" sz="2800" b="1" dirty="0">
              <a:solidFill>
                <a:srgbClr val="FFC000"/>
              </a:solidFill>
            </a:endParaRPr>
          </a:p>
          <a:p>
            <a:pPr algn="l"/>
            <a:r>
              <a:rPr lang="fr-FR" sz="3600" b="1" dirty="0">
                <a:solidFill>
                  <a:srgbClr val="FEBD01"/>
                </a:solidFill>
              </a:rPr>
              <a:t>			</a:t>
            </a:r>
          </a:p>
          <a:p>
            <a:pPr algn="l"/>
            <a:endParaRPr lang="fr-FR" sz="2800" b="1" dirty="0" smtClean="0">
              <a:solidFill>
                <a:srgbClr val="006699"/>
              </a:solidFill>
            </a:endParaRPr>
          </a:p>
          <a:p>
            <a:pPr algn="l"/>
            <a:r>
              <a:rPr lang="fr-FR" sz="3200" b="1" dirty="0"/>
              <a:t>	</a:t>
            </a:r>
            <a:r>
              <a:rPr lang="fr-FR" sz="3200" b="1" dirty="0" smtClean="0"/>
              <a:t>		</a:t>
            </a:r>
            <a:endParaRPr lang="fr-FR" sz="3200" b="1" dirty="0"/>
          </a:p>
          <a:p>
            <a:pPr algn="l"/>
            <a:endParaRPr lang="fr-FR" sz="2800" b="1" dirty="0" smtClean="0"/>
          </a:p>
          <a:p>
            <a:pPr algn="l"/>
            <a:r>
              <a:rPr lang="fr-FR" sz="2800" b="1" dirty="0">
                <a:sym typeface="Wingdings" panose="05000000000000000000" pitchFamily="2" charset="2"/>
              </a:rPr>
              <a:t>	</a:t>
            </a:r>
            <a:r>
              <a:rPr lang="fr-FR" sz="2800" b="1" dirty="0" smtClean="0">
                <a:sym typeface="Wingdings" panose="05000000000000000000" pitchFamily="2" charset="2"/>
              </a:rPr>
              <a:t>		</a:t>
            </a:r>
            <a:endParaRPr lang="fr-BE" sz="2800" dirty="0">
              <a:solidFill>
                <a:srgbClr val="FEBD0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18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8959" y="290349"/>
            <a:ext cx="890259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r-FR" sz="4000" b="1" dirty="0" smtClean="0"/>
              <a:t>LE PAM  </a:t>
            </a:r>
          </a:p>
          <a:p>
            <a:pPr algn="l"/>
            <a:r>
              <a:rPr lang="fr-BE" sz="2800" b="1" dirty="0" smtClean="0">
                <a:solidFill>
                  <a:schemeClr val="bg1"/>
                </a:solidFill>
              </a:rPr>
              <a:t>		</a:t>
            </a:r>
            <a:endParaRPr lang="fr-BE" sz="2800" b="1" dirty="0">
              <a:solidFill>
                <a:srgbClr val="FFC000"/>
              </a:solidFill>
            </a:endParaRPr>
          </a:p>
          <a:p>
            <a:pPr algn="l"/>
            <a:endParaRPr lang="fr-BE" sz="2800" b="1" dirty="0">
              <a:solidFill>
                <a:srgbClr val="FFC000"/>
              </a:solidFill>
            </a:endParaRPr>
          </a:p>
          <a:p>
            <a:pPr algn="l"/>
            <a:endParaRPr lang="fr-BE" sz="2800" b="1" dirty="0">
              <a:solidFill>
                <a:srgbClr val="FFC000"/>
              </a:solidFill>
            </a:endParaRPr>
          </a:p>
          <a:p>
            <a:pPr algn="l"/>
            <a:r>
              <a:rPr lang="fr-FR" sz="3600" b="1" dirty="0">
                <a:solidFill>
                  <a:srgbClr val="FEBD01"/>
                </a:solidFill>
              </a:rPr>
              <a:t>			</a:t>
            </a:r>
          </a:p>
          <a:p>
            <a:pPr algn="l"/>
            <a:endParaRPr lang="fr-FR" sz="2800" b="1" dirty="0" smtClean="0">
              <a:solidFill>
                <a:srgbClr val="006699"/>
              </a:solidFill>
            </a:endParaRPr>
          </a:p>
          <a:p>
            <a:pPr algn="l"/>
            <a:r>
              <a:rPr lang="fr-FR" sz="3200" b="1" dirty="0"/>
              <a:t>	</a:t>
            </a:r>
            <a:r>
              <a:rPr lang="fr-FR" sz="3200" b="1" dirty="0" smtClean="0"/>
              <a:t>		</a:t>
            </a:r>
            <a:endParaRPr lang="fr-FR" sz="3200" b="1" dirty="0"/>
          </a:p>
          <a:p>
            <a:pPr algn="l"/>
            <a:endParaRPr lang="fr-FR" sz="2800" b="1" dirty="0" smtClean="0"/>
          </a:p>
          <a:p>
            <a:pPr algn="l"/>
            <a:r>
              <a:rPr lang="fr-FR" sz="2800" b="1" dirty="0">
                <a:sym typeface="Wingdings" panose="05000000000000000000" pitchFamily="2" charset="2"/>
              </a:rPr>
              <a:t>	</a:t>
            </a:r>
            <a:r>
              <a:rPr lang="fr-FR" sz="2800" b="1" dirty="0" smtClean="0">
                <a:sym typeface="Wingdings" panose="05000000000000000000" pitchFamily="2" charset="2"/>
              </a:rPr>
              <a:t>		</a:t>
            </a:r>
            <a:endParaRPr lang="fr-BE" sz="2800" dirty="0">
              <a:solidFill>
                <a:srgbClr val="FEBD01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665" y="1613174"/>
            <a:ext cx="8455769" cy="4633181"/>
          </a:xfrm>
          <a:prstGeom prst="rect">
            <a:avLst/>
          </a:prstGeom>
        </p:spPr>
      </p:pic>
      <p:sp>
        <p:nvSpPr>
          <p:cNvPr id="4" name="Rectangle à coins arrondis 3"/>
          <p:cNvSpPr/>
          <p:nvPr/>
        </p:nvSpPr>
        <p:spPr>
          <a:xfrm>
            <a:off x="8101833" y="555762"/>
            <a:ext cx="3425771" cy="945977"/>
          </a:xfrm>
          <a:prstGeom prst="wedgeRoundRectCallout">
            <a:avLst>
              <a:gd name="adj1" fmla="val -39349"/>
              <a:gd name="adj2" fmla="val 78292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rgbClr val="FEBD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2000" b="1" dirty="0" smtClean="0">
                <a:solidFill>
                  <a:srgbClr val="FFC000"/>
                </a:solidFill>
                <a:latin typeface="DIN Black" panose="02020500000000000000" pitchFamily="18" charset="0"/>
              </a:rPr>
              <a:t>Propositions </a:t>
            </a:r>
            <a:r>
              <a:rPr lang="fr-BE" sz="2000" b="1" dirty="0" smtClean="0">
                <a:solidFill>
                  <a:srgbClr val="FFC000"/>
                </a:solidFill>
                <a:latin typeface="DIN Black" panose="02020500000000000000" pitchFamily="18" charset="0"/>
              </a:rPr>
              <a:t>du PCM LLN</a:t>
            </a:r>
            <a:endParaRPr lang="fr-BE" sz="2000" b="1" dirty="0">
              <a:solidFill>
                <a:srgbClr val="FFC000"/>
              </a:solidFill>
              <a:latin typeface="DIN Black" panose="02020500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39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7497" y="315589"/>
            <a:ext cx="1155542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800" dirty="0" smtClean="0">
                <a:solidFill>
                  <a:schemeClr val="tx2"/>
                </a:solidFill>
              </a:rPr>
              <a:t>Pistes de réflexion de ce jour :</a:t>
            </a:r>
          </a:p>
          <a:p>
            <a:endParaRPr lang="fr-BE" sz="3600" dirty="0" smtClean="0">
              <a:solidFill>
                <a:schemeClr val="tx2"/>
              </a:solidFill>
            </a:endParaRPr>
          </a:p>
          <a:p>
            <a:endParaRPr lang="fr-BE" sz="3600" dirty="0">
              <a:solidFill>
                <a:schemeClr val="tx2"/>
              </a:solidFill>
            </a:endParaRPr>
          </a:p>
          <a:p>
            <a:endParaRPr lang="fr-BE" sz="3600" dirty="0">
              <a:solidFill>
                <a:schemeClr val="tx2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BE" sz="3600" dirty="0" smtClean="0">
                <a:solidFill>
                  <a:schemeClr val="tx2"/>
                </a:solidFill>
              </a:rPr>
              <a:t>Recommandations urbanistiques pour les futurs </a:t>
            </a:r>
            <a:r>
              <a:rPr lang="fr-BE" sz="3600" dirty="0" smtClean="0">
                <a:solidFill>
                  <a:schemeClr val="tx2"/>
                </a:solidFill>
              </a:rPr>
              <a:t>projets </a:t>
            </a:r>
            <a:endParaRPr lang="fr-BE" sz="3600" dirty="0" smtClean="0">
              <a:solidFill>
                <a:schemeClr val="tx2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BE" sz="3600" dirty="0" smtClean="0">
                <a:solidFill>
                  <a:schemeClr val="tx2"/>
                </a:solidFill>
              </a:rPr>
              <a:t>Principe de gestion du stationnement </a:t>
            </a:r>
            <a:r>
              <a:rPr lang="fr-BE" sz="3600" dirty="0" smtClean="0">
                <a:solidFill>
                  <a:schemeClr val="tx2"/>
                </a:solidFill>
              </a:rPr>
              <a:t>public </a:t>
            </a:r>
            <a:endParaRPr lang="fr-BE" sz="3600" dirty="0" smtClean="0">
              <a:solidFill>
                <a:schemeClr val="tx2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BE" sz="3600" dirty="0" smtClean="0">
                <a:solidFill>
                  <a:schemeClr val="tx2"/>
                </a:solidFill>
              </a:rPr>
              <a:t>Cartes </a:t>
            </a:r>
            <a:r>
              <a:rPr lang="fr-BE" sz="3600" dirty="0" smtClean="0">
                <a:solidFill>
                  <a:schemeClr val="tx2"/>
                </a:solidFill>
              </a:rPr>
              <a:t>riverain et </a:t>
            </a:r>
            <a:r>
              <a:rPr lang="fr-BE" sz="3600" dirty="0" smtClean="0">
                <a:solidFill>
                  <a:schemeClr val="tx2"/>
                </a:solidFill>
              </a:rPr>
              <a:t>entreprise, conditions </a:t>
            </a:r>
            <a:r>
              <a:rPr lang="fr-BE" sz="3600" dirty="0" smtClean="0">
                <a:solidFill>
                  <a:schemeClr val="tx2"/>
                </a:solidFill>
              </a:rPr>
              <a:t>et </a:t>
            </a:r>
            <a:r>
              <a:rPr lang="fr-BE" sz="3600" dirty="0" smtClean="0">
                <a:solidFill>
                  <a:schemeClr val="tx2"/>
                </a:solidFill>
              </a:rPr>
              <a:t>prix</a:t>
            </a:r>
            <a:endParaRPr lang="fr-BE" sz="3600" dirty="0" smtClean="0">
              <a:solidFill>
                <a:schemeClr val="tx2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BE" sz="3600" dirty="0" smtClean="0">
                <a:solidFill>
                  <a:schemeClr val="tx2"/>
                </a:solidFill>
              </a:rPr>
              <a:t>Réaménagement des </a:t>
            </a:r>
            <a:r>
              <a:rPr lang="fr-BE" sz="3600" dirty="0" smtClean="0">
                <a:solidFill>
                  <a:schemeClr val="tx2"/>
                </a:solidFill>
              </a:rPr>
              <a:t>espaces </a:t>
            </a:r>
            <a:r>
              <a:rPr lang="fr-BE" sz="3600" dirty="0" smtClean="0">
                <a:solidFill>
                  <a:schemeClr val="tx2"/>
                </a:solidFill>
              </a:rPr>
              <a:t>publics </a:t>
            </a:r>
            <a:endParaRPr lang="fr-BE" sz="3600" dirty="0" smtClean="0">
              <a:solidFill>
                <a:schemeClr val="tx2"/>
              </a:solidFill>
            </a:endParaRPr>
          </a:p>
          <a:p>
            <a:endParaRPr lang="fr-BE" sz="36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28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7497" y="315589"/>
            <a:ext cx="11555427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BE" sz="4800" dirty="0" smtClean="0">
              <a:solidFill>
                <a:schemeClr val="tx2"/>
              </a:solidFill>
            </a:endParaRPr>
          </a:p>
          <a:p>
            <a:endParaRPr lang="fr-BE" sz="4800" dirty="0">
              <a:solidFill>
                <a:schemeClr val="tx2"/>
              </a:solidFill>
            </a:endParaRPr>
          </a:p>
          <a:p>
            <a:endParaRPr lang="fr-BE" sz="4800" dirty="0" smtClean="0">
              <a:solidFill>
                <a:schemeClr val="tx2"/>
              </a:solidFill>
            </a:endParaRPr>
          </a:p>
          <a:p>
            <a:endParaRPr lang="fr-BE" sz="4800" dirty="0">
              <a:solidFill>
                <a:schemeClr val="tx2"/>
              </a:solidFill>
            </a:endParaRPr>
          </a:p>
          <a:p>
            <a:r>
              <a:rPr lang="fr-BE" sz="4800" dirty="0" smtClean="0">
                <a:solidFill>
                  <a:schemeClr val="tx2"/>
                </a:solidFill>
              </a:rPr>
              <a:t>Recommandations urbanistiques </a:t>
            </a:r>
          </a:p>
          <a:p>
            <a:endParaRPr lang="fr-BE" sz="36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85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1534"/>
            <a:ext cx="12192000" cy="6069676"/>
          </a:xfrm>
          <a:prstGeom prst="rect">
            <a:avLst/>
          </a:prstGeom>
        </p:spPr>
      </p:pic>
      <p:sp>
        <p:nvSpPr>
          <p:cNvPr id="70" name="Forme libre 69"/>
          <p:cNvSpPr/>
          <p:nvPr/>
        </p:nvSpPr>
        <p:spPr>
          <a:xfrm>
            <a:off x="7672388" y="3326606"/>
            <a:ext cx="1583531" cy="1128713"/>
          </a:xfrm>
          <a:custGeom>
            <a:avLst/>
            <a:gdLst>
              <a:gd name="connsiteX0" fmla="*/ 1378743 w 1583531"/>
              <a:gd name="connsiteY0" fmla="*/ 0 h 1128713"/>
              <a:gd name="connsiteX1" fmla="*/ 1471612 w 1583531"/>
              <a:gd name="connsiteY1" fmla="*/ 104775 h 1128713"/>
              <a:gd name="connsiteX2" fmla="*/ 1583531 w 1583531"/>
              <a:gd name="connsiteY2" fmla="*/ 169069 h 1128713"/>
              <a:gd name="connsiteX3" fmla="*/ 1519237 w 1583531"/>
              <a:gd name="connsiteY3" fmla="*/ 335757 h 1128713"/>
              <a:gd name="connsiteX4" fmla="*/ 1473993 w 1583531"/>
              <a:gd name="connsiteY4" fmla="*/ 381000 h 1128713"/>
              <a:gd name="connsiteX5" fmla="*/ 1428750 w 1583531"/>
              <a:gd name="connsiteY5" fmla="*/ 364332 h 1128713"/>
              <a:gd name="connsiteX6" fmla="*/ 1335881 w 1583531"/>
              <a:gd name="connsiteY6" fmla="*/ 433388 h 1128713"/>
              <a:gd name="connsiteX7" fmla="*/ 1397793 w 1583531"/>
              <a:gd name="connsiteY7" fmla="*/ 488157 h 1128713"/>
              <a:gd name="connsiteX8" fmla="*/ 1307306 w 1583531"/>
              <a:gd name="connsiteY8" fmla="*/ 604838 h 1128713"/>
              <a:gd name="connsiteX9" fmla="*/ 1262062 w 1583531"/>
              <a:gd name="connsiteY9" fmla="*/ 628650 h 1128713"/>
              <a:gd name="connsiteX10" fmla="*/ 1219200 w 1583531"/>
              <a:gd name="connsiteY10" fmla="*/ 621507 h 1128713"/>
              <a:gd name="connsiteX11" fmla="*/ 1178718 w 1583531"/>
              <a:gd name="connsiteY11" fmla="*/ 635794 h 1128713"/>
              <a:gd name="connsiteX12" fmla="*/ 1147762 w 1583531"/>
              <a:gd name="connsiteY12" fmla="*/ 652463 h 1128713"/>
              <a:gd name="connsiteX13" fmla="*/ 1107281 w 1583531"/>
              <a:gd name="connsiteY13" fmla="*/ 692944 h 1128713"/>
              <a:gd name="connsiteX14" fmla="*/ 971550 w 1583531"/>
              <a:gd name="connsiteY14" fmla="*/ 766763 h 1128713"/>
              <a:gd name="connsiteX15" fmla="*/ 881062 w 1583531"/>
              <a:gd name="connsiteY15" fmla="*/ 819150 h 1128713"/>
              <a:gd name="connsiteX16" fmla="*/ 847725 w 1583531"/>
              <a:gd name="connsiteY16" fmla="*/ 883444 h 1128713"/>
              <a:gd name="connsiteX17" fmla="*/ 826293 w 1583531"/>
              <a:gd name="connsiteY17" fmla="*/ 781050 h 1128713"/>
              <a:gd name="connsiteX18" fmla="*/ 638175 w 1583531"/>
              <a:gd name="connsiteY18" fmla="*/ 869157 h 1128713"/>
              <a:gd name="connsiteX19" fmla="*/ 673893 w 1583531"/>
              <a:gd name="connsiteY19" fmla="*/ 940594 h 1128713"/>
              <a:gd name="connsiteX20" fmla="*/ 564356 w 1583531"/>
              <a:gd name="connsiteY20" fmla="*/ 990600 h 1128713"/>
              <a:gd name="connsiteX21" fmla="*/ 461962 w 1583531"/>
              <a:gd name="connsiteY21" fmla="*/ 1040607 h 1128713"/>
              <a:gd name="connsiteX22" fmla="*/ 383381 w 1583531"/>
              <a:gd name="connsiteY22" fmla="*/ 1073944 h 1128713"/>
              <a:gd name="connsiteX23" fmla="*/ 307181 w 1583531"/>
              <a:gd name="connsiteY23" fmla="*/ 1109663 h 1128713"/>
              <a:gd name="connsiteX24" fmla="*/ 283368 w 1583531"/>
              <a:gd name="connsiteY24" fmla="*/ 1128713 h 1128713"/>
              <a:gd name="connsiteX25" fmla="*/ 221456 w 1583531"/>
              <a:gd name="connsiteY25" fmla="*/ 1128713 h 1128713"/>
              <a:gd name="connsiteX26" fmla="*/ 161925 w 1583531"/>
              <a:gd name="connsiteY26" fmla="*/ 1114425 h 1128713"/>
              <a:gd name="connsiteX27" fmla="*/ 111918 w 1583531"/>
              <a:gd name="connsiteY27" fmla="*/ 1069182 h 1128713"/>
              <a:gd name="connsiteX28" fmla="*/ 64293 w 1583531"/>
              <a:gd name="connsiteY28" fmla="*/ 973932 h 1128713"/>
              <a:gd name="connsiteX29" fmla="*/ 57150 w 1583531"/>
              <a:gd name="connsiteY29" fmla="*/ 914400 h 1128713"/>
              <a:gd name="connsiteX30" fmla="*/ 50006 w 1583531"/>
              <a:gd name="connsiteY30" fmla="*/ 859632 h 1128713"/>
              <a:gd name="connsiteX31" fmla="*/ 14287 w 1583531"/>
              <a:gd name="connsiteY31" fmla="*/ 626269 h 1128713"/>
              <a:gd name="connsiteX32" fmla="*/ 0 w 1583531"/>
              <a:gd name="connsiteY32" fmla="*/ 531019 h 1128713"/>
              <a:gd name="connsiteX33" fmla="*/ 69056 w 1583531"/>
              <a:gd name="connsiteY33" fmla="*/ 623888 h 1128713"/>
              <a:gd name="connsiteX34" fmla="*/ 102393 w 1583531"/>
              <a:gd name="connsiteY34" fmla="*/ 616744 h 1128713"/>
              <a:gd name="connsiteX35" fmla="*/ 188118 w 1583531"/>
              <a:gd name="connsiteY35" fmla="*/ 497682 h 1128713"/>
              <a:gd name="connsiteX36" fmla="*/ 290512 w 1583531"/>
              <a:gd name="connsiteY36" fmla="*/ 464344 h 1128713"/>
              <a:gd name="connsiteX37" fmla="*/ 290512 w 1583531"/>
              <a:gd name="connsiteY37" fmla="*/ 488157 h 1128713"/>
              <a:gd name="connsiteX38" fmla="*/ 495300 w 1583531"/>
              <a:gd name="connsiteY38" fmla="*/ 421482 h 1128713"/>
              <a:gd name="connsiteX39" fmla="*/ 535781 w 1583531"/>
              <a:gd name="connsiteY39" fmla="*/ 561975 h 1128713"/>
              <a:gd name="connsiteX40" fmla="*/ 654843 w 1583531"/>
              <a:gd name="connsiteY40" fmla="*/ 511969 h 1128713"/>
              <a:gd name="connsiteX41" fmla="*/ 654843 w 1583531"/>
              <a:gd name="connsiteY41" fmla="*/ 488157 h 1128713"/>
              <a:gd name="connsiteX42" fmla="*/ 757237 w 1583531"/>
              <a:gd name="connsiteY42" fmla="*/ 459582 h 1128713"/>
              <a:gd name="connsiteX43" fmla="*/ 812006 w 1583531"/>
              <a:gd name="connsiteY43" fmla="*/ 461963 h 1128713"/>
              <a:gd name="connsiteX44" fmla="*/ 909637 w 1583531"/>
              <a:gd name="connsiteY44" fmla="*/ 428625 h 1128713"/>
              <a:gd name="connsiteX45" fmla="*/ 985837 w 1583531"/>
              <a:gd name="connsiteY45" fmla="*/ 345282 h 1128713"/>
              <a:gd name="connsiteX46" fmla="*/ 942975 w 1583531"/>
              <a:gd name="connsiteY46" fmla="*/ 261938 h 1128713"/>
              <a:gd name="connsiteX47" fmla="*/ 942975 w 1583531"/>
              <a:gd name="connsiteY47" fmla="*/ 252413 h 1128713"/>
              <a:gd name="connsiteX48" fmla="*/ 1378743 w 1583531"/>
              <a:gd name="connsiteY48" fmla="*/ 0 h 1128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583531" h="1128713">
                <a:moveTo>
                  <a:pt x="1378743" y="0"/>
                </a:moveTo>
                <a:lnTo>
                  <a:pt x="1471612" y="104775"/>
                </a:lnTo>
                <a:lnTo>
                  <a:pt x="1583531" y="169069"/>
                </a:lnTo>
                <a:lnTo>
                  <a:pt x="1519237" y="335757"/>
                </a:lnTo>
                <a:lnTo>
                  <a:pt x="1473993" y="381000"/>
                </a:lnTo>
                <a:lnTo>
                  <a:pt x="1428750" y="364332"/>
                </a:lnTo>
                <a:lnTo>
                  <a:pt x="1335881" y="433388"/>
                </a:lnTo>
                <a:lnTo>
                  <a:pt x="1397793" y="488157"/>
                </a:lnTo>
                <a:lnTo>
                  <a:pt x="1307306" y="604838"/>
                </a:lnTo>
                <a:lnTo>
                  <a:pt x="1262062" y="628650"/>
                </a:lnTo>
                <a:lnTo>
                  <a:pt x="1219200" y="621507"/>
                </a:lnTo>
                <a:lnTo>
                  <a:pt x="1178718" y="635794"/>
                </a:lnTo>
                <a:lnTo>
                  <a:pt x="1147762" y="652463"/>
                </a:lnTo>
                <a:lnTo>
                  <a:pt x="1107281" y="692944"/>
                </a:lnTo>
                <a:lnTo>
                  <a:pt x="971550" y="766763"/>
                </a:lnTo>
                <a:lnTo>
                  <a:pt x="881062" y="819150"/>
                </a:lnTo>
                <a:lnTo>
                  <a:pt x="847725" y="883444"/>
                </a:lnTo>
                <a:lnTo>
                  <a:pt x="826293" y="781050"/>
                </a:lnTo>
                <a:lnTo>
                  <a:pt x="638175" y="869157"/>
                </a:lnTo>
                <a:lnTo>
                  <a:pt x="673893" y="940594"/>
                </a:lnTo>
                <a:lnTo>
                  <a:pt x="564356" y="990600"/>
                </a:lnTo>
                <a:lnTo>
                  <a:pt x="461962" y="1040607"/>
                </a:lnTo>
                <a:lnTo>
                  <a:pt x="383381" y="1073944"/>
                </a:lnTo>
                <a:lnTo>
                  <a:pt x="307181" y="1109663"/>
                </a:lnTo>
                <a:lnTo>
                  <a:pt x="283368" y="1128713"/>
                </a:lnTo>
                <a:lnTo>
                  <a:pt x="221456" y="1128713"/>
                </a:lnTo>
                <a:lnTo>
                  <a:pt x="161925" y="1114425"/>
                </a:lnTo>
                <a:lnTo>
                  <a:pt x="111918" y="1069182"/>
                </a:lnTo>
                <a:lnTo>
                  <a:pt x="64293" y="973932"/>
                </a:lnTo>
                <a:lnTo>
                  <a:pt x="57150" y="914400"/>
                </a:lnTo>
                <a:lnTo>
                  <a:pt x="50006" y="859632"/>
                </a:lnTo>
                <a:lnTo>
                  <a:pt x="14287" y="626269"/>
                </a:lnTo>
                <a:lnTo>
                  <a:pt x="0" y="531019"/>
                </a:lnTo>
                <a:lnTo>
                  <a:pt x="69056" y="623888"/>
                </a:lnTo>
                <a:lnTo>
                  <a:pt x="102393" y="616744"/>
                </a:lnTo>
                <a:lnTo>
                  <a:pt x="188118" y="497682"/>
                </a:lnTo>
                <a:lnTo>
                  <a:pt x="290512" y="464344"/>
                </a:lnTo>
                <a:lnTo>
                  <a:pt x="290512" y="488157"/>
                </a:lnTo>
                <a:lnTo>
                  <a:pt x="495300" y="421482"/>
                </a:lnTo>
                <a:lnTo>
                  <a:pt x="535781" y="561975"/>
                </a:lnTo>
                <a:lnTo>
                  <a:pt x="654843" y="511969"/>
                </a:lnTo>
                <a:lnTo>
                  <a:pt x="654843" y="488157"/>
                </a:lnTo>
                <a:lnTo>
                  <a:pt x="757237" y="459582"/>
                </a:lnTo>
                <a:lnTo>
                  <a:pt x="812006" y="461963"/>
                </a:lnTo>
                <a:lnTo>
                  <a:pt x="909637" y="428625"/>
                </a:lnTo>
                <a:lnTo>
                  <a:pt x="985837" y="345282"/>
                </a:lnTo>
                <a:lnTo>
                  <a:pt x="942975" y="261938"/>
                </a:lnTo>
                <a:lnTo>
                  <a:pt x="942975" y="252413"/>
                </a:lnTo>
                <a:lnTo>
                  <a:pt x="1378743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66" name="Forme libre 65"/>
          <p:cNvSpPr/>
          <p:nvPr/>
        </p:nvSpPr>
        <p:spPr>
          <a:xfrm>
            <a:off x="8624888" y="4045744"/>
            <a:ext cx="921543" cy="954881"/>
          </a:xfrm>
          <a:custGeom>
            <a:avLst/>
            <a:gdLst>
              <a:gd name="connsiteX0" fmla="*/ 469106 w 921543"/>
              <a:gd name="connsiteY0" fmla="*/ 0 h 954881"/>
              <a:gd name="connsiteX1" fmla="*/ 523875 w 921543"/>
              <a:gd name="connsiteY1" fmla="*/ 33337 h 954881"/>
              <a:gd name="connsiteX2" fmla="*/ 569118 w 921543"/>
              <a:gd name="connsiteY2" fmla="*/ 14287 h 954881"/>
              <a:gd name="connsiteX3" fmla="*/ 607218 w 921543"/>
              <a:gd name="connsiteY3" fmla="*/ 61912 h 954881"/>
              <a:gd name="connsiteX4" fmla="*/ 590550 w 921543"/>
              <a:gd name="connsiteY4" fmla="*/ 135731 h 954881"/>
              <a:gd name="connsiteX5" fmla="*/ 585787 w 921543"/>
              <a:gd name="connsiteY5" fmla="*/ 226219 h 954881"/>
              <a:gd name="connsiteX6" fmla="*/ 676275 w 921543"/>
              <a:gd name="connsiteY6" fmla="*/ 345281 h 954881"/>
              <a:gd name="connsiteX7" fmla="*/ 719137 w 921543"/>
              <a:gd name="connsiteY7" fmla="*/ 328612 h 954881"/>
              <a:gd name="connsiteX8" fmla="*/ 762000 w 921543"/>
              <a:gd name="connsiteY8" fmla="*/ 383381 h 954881"/>
              <a:gd name="connsiteX9" fmla="*/ 757237 w 921543"/>
              <a:gd name="connsiteY9" fmla="*/ 457200 h 954881"/>
              <a:gd name="connsiteX10" fmla="*/ 826293 w 921543"/>
              <a:gd name="connsiteY10" fmla="*/ 719137 h 954881"/>
              <a:gd name="connsiteX11" fmla="*/ 888206 w 921543"/>
              <a:gd name="connsiteY11" fmla="*/ 814387 h 954881"/>
              <a:gd name="connsiteX12" fmla="*/ 921543 w 921543"/>
              <a:gd name="connsiteY12" fmla="*/ 854869 h 954881"/>
              <a:gd name="connsiteX13" fmla="*/ 807243 w 921543"/>
              <a:gd name="connsiteY13" fmla="*/ 954881 h 954881"/>
              <a:gd name="connsiteX14" fmla="*/ 759618 w 921543"/>
              <a:gd name="connsiteY14" fmla="*/ 931069 h 954881"/>
              <a:gd name="connsiteX15" fmla="*/ 695325 w 921543"/>
              <a:gd name="connsiteY15" fmla="*/ 912019 h 954881"/>
              <a:gd name="connsiteX16" fmla="*/ 492918 w 921543"/>
              <a:gd name="connsiteY16" fmla="*/ 888206 h 954881"/>
              <a:gd name="connsiteX17" fmla="*/ 345281 w 921543"/>
              <a:gd name="connsiteY17" fmla="*/ 919162 h 954881"/>
              <a:gd name="connsiteX18" fmla="*/ 195262 w 921543"/>
              <a:gd name="connsiteY18" fmla="*/ 814387 h 954881"/>
              <a:gd name="connsiteX19" fmla="*/ 126206 w 921543"/>
              <a:gd name="connsiteY19" fmla="*/ 733425 h 954881"/>
              <a:gd name="connsiteX20" fmla="*/ 0 w 921543"/>
              <a:gd name="connsiteY20" fmla="*/ 452437 h 954881"/>
              <a:gd name="connsiteX21" fmla="*/ 88106 w 921543"/>
              <a:gd name="connsiteY21" fmla="*/ 400050 h 954881"/>
              <a:gd name="connsiteX22" fmla="*/ 42862 w 921543"/>
              <a:gd name="connsiteY22" fmla="*/ 273844 h 954881"/>
              <a:gd name="connsiteX23" fmla="*/ 30956 w 921543"/>
              <a:gd name="connsiteY23" fmla="*/ 219075 h 954881"/>
              <a:gd name="connsiteX24" fmla="*/ 90487 w 921543"/>
              <a:gd name="connsiteY24" fmla="*/ 140494 h 954881"/>
              <a:gd name="connsiteX25" fmla="*/ 69056 w 921543"/>
              <a:gd name="connsiteY25" fmla="*/ 223837 h 954881"/>
              <a:gd name="connsiteX26" fmla="*/ 80962 w 921543"/>
              <a:gd name="connsiteY26" fmla="*/ 266700 h 954881"/>
              <a:gd name="connsiteX27" fmla="*/ 116681 w 921543"/>
              <a:gd name="connsiteY27" fmla="*/ 311944 h 954881"/>
              <a:gd name="connsiteX28" fmla="*/ 154781 w 921543"/>
              <a:gd name="connsiteY28" fmla="*/ 269081 h 954881"/>
              <a:gd name="connsiteX29" fmla="*/ 180975 w 921543"/>
              <a:gd name="connsiteY29" fmla="*/ 238125 h 954881"/>
              <a:gd name="connsiteX30" fmla="*/ 219075 w 921543"/>
              <a:gd name="connsiteY30" fmla="*/ 200025 h 954881"/>
              <a:gd name="connsiteX31" fmla="*/ 280987 w 921543"/>
              <a:gd name="connsiteY31" fmla="*/ 173831 h 954881"/>
              <a:gd name="connsiteX32" fmla="*/ 285750 w 921543"/>
              <a:gd name="connsiteY32" fmla="*/ 150019 h 954881"/>
              <a:gd name="connsiteX33" fmla="*/ 357187 w 921543"/>
              <a:gd name="connsiteY33" fmla="*/ 130969 h 954881"/>
              <a:gd name="connsiteX34" fmla="*/ 378618 w 921543"/>
              <a:gd name="connsiteY34" fmla="*/ 78581 h 954881"/>
              <a:gd name="connsiteX35" fmla="*/ 469106 w 921543"/>
              <a:gd name="connsiteY35" fmla="*/ 0 h 954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921543" h="954881">
                <a:moveTo>
                  <a:pt x="469106" y="0"/>
                </a:moveTo>
                <a:lnTo>
                  <a:pt x="523875" y="33337"/>
                </a:lnTo>
                <a:lnTo>
                  <a:pt x="569118" y="14287"/>
                </a:lnTo>
                <a:lnTo>
                  <a:pt x="607218" y="61912"/>
                </a:lnTo>
                <a:lnTo>
                  <a:pt x="590550" y="135731"/>
                </a:lnTo>
                <a:lnTo>
                  <a:pt x="585787" y="226219"/>
                </a:lnTo>
                <a:lnTo>
                  <a:pt x="676275" y="345281"/>
                </a:lnTo>
                <a:lnTo>
                  <a:pt x="719137" y="328612"/>
                </a:lnTo>
                <a:lnTo>
                  <a:pt x="762000" y="383381"/>
                </a:lnTo>
                <a:lnTo>
                  <a:pt x="757237" y="457200"/>
                </a:lnTo>
                <a:lnTo>
                  <a:pt x="826293" y="719137"/>
                </a:lnTo>
                <a:lnTo>
                  <a:pt x="888206" y="814387"/>
                </a:lnTo>
                <a:lnTo>
                  <a:pt x="921543" y="854869"/>
                </a:lnTo>
                <a:lnTo>
                  <a:pt x="807243" y="954881"/>
                </a:lnTo>
                <a:lnTo>
                  <a:pt x="759618" y="931069"/>
                </a:lnTo>
                <a:lnTo>
                  <a:pt x="695325" y="912019"/>
                </a:lnTo>
                <a:lnTo>
                  <a:pt x="492918" y="888206"/>
                </a:lnTo>
                <a:lnTo>
                  <a:pt x="345281" y="919162"/>
                </a:lnTo>
                <a:lnTo>
                  <a:pt x="195262" y="814387"/>
                </a:lnTo>
                <a:lnTo>
                  <a:pt x="126206" y="733425"/>
                </a:lnTo>
                <a:lnTo>
                  <a:pt x="0" y="452437"/>
                </a:lnTo>
                <a:lnTo>
                  <a:pt x="88106" y="400050"/>
                </a:lnTo>
                <a:lnTo>
                  <a:pt x="42862" y="273844"/>
                </a:lnTo>
                <a:lnTo>
                  <a:pt x="30956" y="219075"/>
                </a:lnTo>
                <a:lnTo>
                  <a:pt x="90487" y="140494"/>
                </a:lnTo>
                <a:lnTo>
                  <a:pt x="69056" y="223837"/>
                </a:lnTo>
                <a:lnTo>
                  <a:pt x="80962" y="266700"/>
                </a:lnTo>
                <a:lnTo>
                  <a:pt x="116681" y="311944"/>
                </a:lnTo>
                <a:lnTo>
                  <a:pt x="154781" y="269081"/>
                </a:lnTo>
                <a:lnTo>
                  <a:pt x="180975" y="238125"/>
                </a:lnTo>
                <a:lnTo>
                  <a:pt x="219075" y="200025"/>
                </a:lnTo>
                <a:lnTo>
                  <a:pt x="280987" y="173831"/>
                </a:lnTo>
                <a:lnTo>
                  <a:pt x="285750" y="150019"/>
                </a:lnTo>
                <a:lnTo>
                  <a:pt x="357187" y="130969"/>
                </a:lnTo>
                <a:lnTo>
                  <a:pt x="378618" y="78581"/>
                </a:lnTo>
                <a:lnTo>
                  <a:pt x="469106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41" name="Forme libre 40"/>
          <p:cNvSpPr/>
          <p:nvPr/>
        </p:nvSpPr>
        <p:spPr>
          <a:xfrm>
            <a:off x="6472238" y="4360069"/>
            <a:ext cx="576262" cy="533400"/>
          </a:xfrm>
          <a:custGeom>
            <a:avLst/>
            <a:gdLst>
              <a:gd name="connsiteX0" fmla="*/ 497681 w 576262"/>
              <a:gd name="connsiteY0" fmla="*/ 459581 h 533400"/>
              <a:gd name="connsiteX1" fmla="*/ 473868 w 576262"/>
              <a:gd name="connsiteY1" fmla="*/ 388144 h 533400"/>
              <a:gd name="connsiteX2" fmla="*/ 576262 w 576262"/>
              <a:gd name="connsiteY2" fmla="*/ 307181 h 533400"/>
              <a:gd name="connsiteX3" fmla="*/ 495300 w 576262"/>
              <a:gd name="connsiteY3" fmla="*/ 159544 h 533400"/>
              <a:gd name="connsiteX4" fmla="*/ 266700 w 576262"/>
              <a:gd name="connsiteY4" fmla="*/ 90487 h 533400"/>
              <a:gd name="connsiteX5" fmla="*/ 197643 w 576262"/>
              <a:gd name="connsiteY5" fmla="*/ 92869 h 533400"/>
              <a:gd name="connsiteX6" fmla="*/ 154781 w 576262"/>
              <a:gd name="connsiteY6" fmla="*/ 54769 h 533400"/>
              <a:gd name="connsiteX7" fmla="*/ 78581 w 576262"/>
              <a:gd name="connsiteY7" fmla="*/ 42862 h 533400"/>
              <a:gd name="connsiteX8" fmla="*/ 0 w 576262"/>
              <a:gd name="connsiteY8" fmla="*/ 0 h 533400"/>
              <a:gd name="connsiteX9" fmla="*/ 16668 w 576262"/>
              <a:gd name="connsiteY9" fmla="*/ 107156 h 533400"/>
              <a:gd name="connsiteX10" fmla="*/ 4762 w 576262"/>
              <a:gd name="connsiteY10" fmla="*/ 121444 h 533400"/>
              <a:gd name="connsiteX11" fmla="*/ 14287 w 576262"/>
              <a:gd name="connsiteY11" fmla="*/ 214312 h 533400"/>
              <a:gd name="connsiteX12" fmla="*/ 19050 w 576262"/>
              <a:gd name="connsiteY12" fmla="*/ 271462 h 533400"/>
              <a:gd name="connsiteX13" fmla="*/ 40481 w 576262"/>
              <a:gd name="connsiteY13" fmla="*/ 323850 h 533400"/>
              <a:gd name="connsiteX14" fmla="*/ 38100 w 576262"/>
              <a:gd name="connsiteY14" fmla="*/ 357187 h 533400"/>
              <a:gd name="connsiteX15" fmla="*/ 38100 w 576262"/>
              <a:gd name="connsiteY15" fmla="*/ 395287 h 533400"/>
              <a:gd name="connsiteX16" fmla="*/ 66675 w 576262"/>
              <a:gd name="connsiteY16" fmla="*/ 438150 h 533400"/>
              <a:gd name="connsiteX17" fmla="*/ 133350 w 576262"/>
              <a:gd name="connsiteY17" fmla="*/ 485775 h 533400"/>
              <a:gd name="connsiteX18" fmla="*/ 157162 w 576262"/>
              <a:gd name="connsiteY18" fmla="*/ 533400 h 533400"/>
              <a:gd name="connsiteX19" fmla="*/ 497681 w 576262"/>
              <a:gd name="connsiteY19" fmla="*/ 459581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76262" h="533400">
                <a:moveTo>
                  <a:pt x="497681" y="459581"/>
                </a:moveTo>
                <a:lnTo>
                  <a:pt x="473868" y="388144"/>
                </a:lnTo>
                <a:lnTo>
                  <a:pt x="576262" y="307181"/>
                </a:lnTo>
                <a:lnTo>
                  <a:pt x="495300" y="159544"/>
                </a:lnTo>
                <a:lnTo>
                  <a:pt x="266700" y="90487"/>
                </a:lnTo>
                <a:lnTo>
                  <a:pt x="197643" y="92869"/>
                </a:lnTo>
                <a:lnTo>
                  <a:pt x="154781" y="54769"/>
                </a:lnTo>
                <a:lnTo>
                  <a:pt x="78581" y="42862"/>
                </a:lnTo>
                <a:lnTo>
                  <a:pt x="0" y="0"/>
                </a:lnTo>
                <a:lnTo>
                  <a:pt x="16668" y="107156"/>
                </a:lnTo>
                <a:lnTo>
                  <a:pt x="4762" y="121444"/>
                </a:lnTo>
                <a:lnTo>
                  <a:pt x="14287" y="214312"/>
                </a:lnTo>
                <a:lnTo>
                  <a:pt x="19050" y="271462"/>
                </a:lnTo>
                <a:lnTo>
                  <a:pt x="40481" y="323850"/>
                </a:lnTo>
                <a:lnTo>
                  <a:pt x="38100" y="357187"/>
                </a:lnTo>
                <a:lnTo>
                  <a:pt x="38100" y="395287"/>
                </a:lnTo>
                <a:lnTo>
                  <a:pt x="66675" y="438150"/>
                </a:lnTo>
                <a:lnTo>
                  <a:pt x="133350" y="485775"/>
                </a:lnTo>
                <a:lnTo>
                  <a:pt x="157162" y="533400"/>
                </a:lnTo>
                <a:lnTo>
                  <a:pt x="497681" y="459581"/>
                </a:lnTo>
                <a:close/>
              </a:path>
            </a:pathLst>
          </a:custGeom>
          <a:solidFill>
            <a:schemeClr val="bg2">
              <a:lumMod val="65000"/>
            </a:schemeClr>
          </a:solidFill>
          <a:ln>
            <a:solidFill>
              <a:schemeClr val="bg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4" name="Forme libre 3"/>
          <p:cNvSpPr/>
          <p:nvPr/>
        </p:nvSpPr>
        <p:spPr>
          <a:xfrm>
            <a:off x="5524500" y="4374356"/>
            <a:ext cx="383381" cy="731044"/>
          </a:xfrm>
          <a:custGeom>
            <a:avLst/>
            <a:gdLst>
              <a:gd name="connsiteX0" fmla="*/ 273844 w 383381"/>
              <a:gd name="connsiteY0" fmla="*/ 0 h 731044"/>
              <a:gd name="connsiteX1" fmla="*/ 383381 w 383381"/>
              <a:gd name="connsiteY1" fmla="*/ 11907 h 731044"/>
              <a:gd name="connsiteX2" fmla="*/ 340519 w 383381"/>
              <a:gd name="connsiteY2" fmla="*/ 100013 h 731044"/>
              <a:gd name="connsiteX3" fmla="*/ 285750 w 383381"/>
              <a:gd name="connsiteY3" fmla="*/ 157163 h 731044"/>
              <a:gd name="connsiteX4" fmla="*/ 269081 w 383381"/>
              <a:gd name="connsiteY4" fmla="*/ 226219 h 731044"/>
              <a:gd name="connsiteX5" fmla="*/ 192881 w 383381"/>
              <a:gd name="connsiteY5" fmla="*/ 416719 h 731044"/>
              <a:gd name="connsiteX6" fmla="*/ 345281 w 383381"/>
              <a:gd name="connsiteY6" fmla="*/ 445294 h 731044"/>
              <a:gd name="connsiteX7" fmla="*/ 326231 w 383381"/>
              <a:gd name="connsiteY7" fmla="*/ 561975 h 731044"/>
              <a:gd name="connsiteX8" fmla="*/ 326231 w 383381"/>
              <a:gd name="connsiteY8" fmla="*/ 614363 h 731044"/>
              <a:gd name="connsiteX9" fmla="*/ 202406 w 383381"/>
              <a:gd name="connsiteY9" fmla="*/ 731044 h 731044"/>
              <a:gd name="connsiteX10" fmla="*/ 114300 w 383381"/>
              <a:gd name="connsiteY10" fmla="*/ 711994 h 731044"/>
              <a:gd name="connsiteX11" fmla="*/ 159544 w 383381"/>
              <a:gd name="connsiteY11" fmla="*/ 411957 h 731044"/>
              <a:gd name="connsiteX12" fmla="*/ 0 w 383381"/>
              <a:gd name="connsiteY12" fmla="*/ 304800 h 731044"/>
              <a:gd name="connsiteX13" fmla="*/ 90488 w 383381"/>
              <a:gd name="connsiteY13" fmla="*/ 128588 h 731044"/>
              <a:gd name="connsiteX14" fmla="*/ 209550 w 383381"/>
              <a:gd name="connsiteY14" fmla="*/ 166688 h 731044"/>
              <a:gd name="connsiteX15" fmla="*/ 273844 w 383381"/>
              <a:gd name="connsiteY15" fmla="*/ 0 h 731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3381" h="731044">
                <a:moveTo>
                  <a:pt x="273844" y="0"/>
                </a:moveTo>
                <a:lnTo>
                  <a:pt x="383381" y="11907"/>
                </a:lnTo>
                <a:lnTo>
                  <a:pt x="340519" y="100013"/>
                </a:lnTo>
                <a:lnTo>
                  <a:pt x="285750" y="157163"/>
                </a:lnTo>
                <a:lnTo>
                  <a:pt x="269081" y="226219"/>
                </a:lnTo>
                <a:lnTo>
                  <a:pt x="192881" y="416719"/>
                </a:lnTo>
                <a:lnTo>
                  <a:pt x="345281" y="445294"/>
                </a:lnTo>
                <a:lnTo>
                  <a:pt x="326231" y="561975"/>
                </a:lnTo>
                <a:lnTo>
                  <a:pt x="326231" y="614363"/>
                </a:lnTo>
                <a:lnTo>
                  <a:pt x="202406" y="731044"/>
                </a:lnTo>
                <a:lnTo>
                  <a:pt x="114300" y="711994"/>
                </a:lnTo>
                <a:lnTo>
                  <a:pt x="159544" y="411957"/>
                </a:lnTo>
                <a:lnTo>
                  <a:pt x="0" y="304800"/>
                </a:lnTo>
                <a:lnTo>
                  <a:pt x="90488" y="128588"/>
                </a:lnTo>
                <a:lnTo>
                  <a:pt x="209550" y="166688"/>
                </a:lnTo>
                <a:lnTo>
                  <a:pt x="273844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5" name="Forme libre 4"/>
          <p:cNvSpPr/>
          <p:nvPr/>
        </p:nvSpPr>
        <p:spPr>
          <a:xfrm>
            <a:off x="6003131" y="3702844"/>
            <a:ext cx="292894" cy="835819"/>
          </a:xfrm>
          <a:custGeom>
            <a:avLst/>
            <a:gdLst>
              <a:gd name="connsiteX0" fmla="*/ 135732 w 292894"/>
              <a:gd name="connsiteY0" fmla="*/ 809625 h 835819"/>
              <a:gd name="connsiteX1" fmla="*/ 216694 w 292894"/>
              <a:gd name="connsiteY1" fmla="*/ 835819 h 835819"/>
              <a:gd name="connsiteX2" fmla="*/ 292894 w 292894"/>
              <a:gd name="connsiteY2" fmla="*/ 664369 h 835819"/>
              <a:gd name="connsiteX3" fmla="*/ 142875 w 292894"/>
              <a:gd name="connsiteY3" fmla="*/ 11906 h 835819"/>
              <a:gd name="connsiteX4" fmla="*/ 102394 w 292894"/>
              <a:gd name="connsiteY4" fmla="*/ 0 h 835819"/>
              <a:gd name="connsiteX5" fmla="*/ 0 w 292894"/>
              <a:gd name="connsiteY5" fmla="*/ 340519 h 835819"/>
              <a:gd name="connsiteX6" fmla="*/ 14288 w 292894"/>
              <a:gd name="connsiteY6" fmla="*/ 359569 h 835819"/>
              <a:gd name="connsiteX7" fmla="*/ 52388 w 292894"/>
              <a:gd name="connsiteY7" fmla="*/ 369094 h 835819"/>
              <a:gd name="connsiteX8" fmla="*/ 38100 w 292894"/>
              <a:gd name="connsiteY8" fmla="*/ 471487 h 835819"/>
              <a:gd name="connsiteX9" fmla="*/ 88107 w 292894"/>
              <a:gd name="connsiteY9" fmla="*/ 547687 h 835819"/>
              <a:gd name="connsiteX10" fmla="*/ 30957 w 292894"/>
              <a:gd name="connsiteY10" fmla="*/ 673894 h 835819"/>
              <a:gd name="connsiteX11" fmla="*/ 69057 w 292894"/>
              <a:gd name="connsiteY11" fmla="*/ 692944 h 835819"/>
              <a:gd name="connsiteX12" fmla="*/ 78582 w 292894"/>
              <a:gd name="connsiteY12" fmla="*/ 721519 h 835819"/>
              <a:gd name="connsiteX13" fmla="*/ 135732 w 292894"/>
              <a:gd name="connsiteY13" fmla="*/ 809625 h 835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2894" h="835819">
                <a:moveTo>
                  <a:pt x="135732" y="809625"/>
                </a:moveTo>
                <a:lnTo>
                  <a:pt x="216694" y="835819"/>
                </a:lnTo>
                <a:lnTo>
                  <a:pt x="292894" y="664369"/>
                </a:lnTo>
                <a:lnTo>
                  <a:pt x="142875" y="11906"/>
                </a:lnTo>
                <a:lnTo>
                  <a:pt x="102394" y="0"/>
                </a:lnTo>
                <a:lnTo>
                  <a:pt x="0" y="340519"/>
                </a:lnTo>
                <a:lnTo>
                  <a:pt x="14288" y="359569"/>
                </a:lnTo>
                <a:lnTo>
                  <a:pt x="52388" y="369094"/>
                </a:lnTo>
                <a:lnTo>
                  <a:pt x="38100" y="471487"/>
                </a:lnTo>
                <a:lnTo>
                  <a:pt x="88107" y="547687"/>
                </a:lnTo>
                <a:lnTo>
                  <a:pt x="30957" y="673894"/>
                </a:lnTo>
                <a:lnTo>
                  <a:pt x="69057" y="692944"/>
                </a:lnTo>
                <a:lnTo>
                  <a:pt x="78582" y="721519"/>
                </a:lnTo>
                <a:lnTo>
                  <a:pt x="135732" y="809625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6" name="Forme libre 5"/>
          <p:cNvSpPr/>
          <p:nvPr/>
        </p:nvSpPr>
        <p:spPr>
          <a:xfrm>
            <a:off x="6012656" y="4736306"/>
            <a:ext cx="135732" cy="192882"/>
          </a:xfrm>
          <a:custGeom>
            <a:avLst/>
            <a:gdLst>
              <a:gd name="connsiteX0" fmla="*/ 85725 w 135732"/>
              <a:gd name="connsiteY0" fmla="*/ 0 h 192882"/>
              <a:gd name="connsiteX1" fmla="*/ 135732 w 135732"/>
              <a:gd name="connsiteY1" fmla="*/ 23813 h 192882"/>
              <a:gd name="connsiteX2" fmla="*/ 97632 w 135732"/>
              <a:gd name="connsiteY2" fmla="*/ 114300 h 192882"/>
              <a:gd name="connsiteX3" fmla="*/ 88107 w 135732"/>
              <a:gd name="connsiteY3" fmla="*/ 192882 h 192882"/>
              <a:gd name="connsiteX4" fmla="*/ 0 w 135732"/>
              <a:gd name="connsiteY4" fmla="*/ 169069 h 192882"/>
              <a:gd name="connsiteX5" fmla="*/ 54769 w 135732"/>
              <a:gd name="connsiteY5" fmla="*/ 78582 h 192882"/>
              <a:gd name="connsiteX6" fmla="*/ 85725 w 135732"/>
              <a:gd name="connsiteY6" fmla="*/ 0 h 192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732" h="192882">
                <a:moveTo>
                  <a:pt x="85725" y="0"/>
                </a:moveTo>
                <a:lnTo>
                  <a:pt x="135732" y="23813"/>
                </a:lnTo>
                <a:lnTo>
                  <a:pt x="97632" y="114300"/>
                </a:lnTo>
                <a:lnTo>
                  <a:pt x="88107" y="192882"/>
                </a:lnTo>
                <a:lnTo>
                  <a:pt x="0" y="169069"/>
                </a:lnTo>
                <a:lnTo>
                  <a:pt x="54769" y="78582"/>
                </a:lnTo>
                <a:lnTo>
                  <a:pt x="85725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7" name="Forme libre 6"/>
          <p:cNvSpPr/>
          <p:nvPr/>
        </p:nvSpPr>
        <p:spPr>
          <a:xfrm>
            <a:off x="9444038" y="3717131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  <a:gd name="connsiteX2" fmla="*/ 0 w 0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8" name="Forme libre 7"/>
          <p:cNvSpPr/>
          <p:nvPr/>
        </p:nvSpPr>
        <p:spPr>
          <a:xfrm>
            <a:off x="9067800" y="3490913"/>
            <a:ext cx="638175" cy="854868"/>
          </a:xfrm>
          <a:custGeom>
            <a:avLst/>
            <a:gdLst>
              <a:gd name="connsiteX0" fmla="*/ 388144 w 638175"/>
              <a:gd name="connsiteY0" fmla="*/ 221456 h 854868"/>
              <a:gd name="connsiteX1" fmla="*/ 442913 w 638175"/>
              <a:gd name="connsiteY1" fmla="*/ 269081 h 854868"/>
              <a:gd name="connsiteX2" fmla="*/ 400050 w 638175"/>
              <a:gd name="connsiteY2" fmla="*/ 321468 h 854868"/>
              <a:gd name="connsiteX3" fmla="*/ 457200 w 638175"/>
              <a:gd name="connsiteY3" fmla="*/ 364331 h 854868"/>
              <a:gd name="connsiteX4" fmla="*/ 576263 w 638175"/>
              <a:gd name="connsiteY4" fmla="*/ 419100 h 854868"/>
              <a:gd name="connsiteX5" fmla="*/ 528638 w 638175"/>
              <a:gd name="connsiteY5" fmla="*/ 540543 h 854868"/>
              <a:gd name="connsiteX6" fmla="*/ 497681 w 638175"/>
              <a:gd name="connsiteY6" fmla="*/ 538162 h 854868"/>
              <a:gd name="connsiteX7" fmla="*/ 421481 w 638175"/>
              <a:gd name="connsiteY7" fmla="*/ 638175 h 854868"/>
              <a:gd name="connsiteX8" fmla="*/ 511969 w 638175"/>
              <a:gd name="connsiteY8" fmla="*/ 752475 h 854868"/>
              <a:gd name="connsiteX9" fmla="*/ 602456 w 638175"/>
              <a:gd name="connsiteY9" fmla="*/ 688181 h 854868"/>
              <a:gd name="connsiteX10" fmla="*/ 638175 w 638175"/>
              <a:gd name="connsiteY10" fmla="*/ 766762 h 854868"/>
              <a:gd name="connsiteX11" fmla="*/ 450056 w 638175"/>
              <a:gd name="connsiteY11" fmla="*/ 854868 h 854868"/>
              <a:gd name="connsiteX12" fmla="*/ 385763 w 638175"/>
              <a:gd name="connsiteY12" fmla="*/ 807243 h 854868"/>
              <a:gd name="connsiteX13" fmla="*/ 354806 w 638175"/>
              <a:gd name="connsiteY13" fmla="*/ 742950 h 854868"/>
              <a:gd name="connsiteX14" fmla="*/ 314325 w 638175"/>
              <a:gd name="connsiteY14" fmla="*/ 750093 h 854868"/>
              <a:gd name="connsiteX15" fmla="*/ 316706 w 638175"/>
              <a:gd name="connsiteY15" fmla="*/ 585787 h 854868"/>
              <a:gd name="connsiteX16" fmla="*/ 366713 w 638175"/>
              <a:gd name="connsiteY16" fmla="*/ 478631 h 854868"/>
              <a:gd name="connsiteX17" fmla="*/ 388144 w 638175"/>
              <a:gd name="connsiteY17" fmla="*/ 450056 h 854868"/>
              <a:gd name="connsiteX18" fmla="*/ 345281 w 638175"/>
              <a:gd name="connsiteY18" fmla="*/ 404812 h 854868"/>
              <a:gd name="connsiteX19" fmla="*/ 307181 w 638175"/>
              <a:gd name="connsiteY19" fmla="*/ 464343 h 854868"/>
              <a:gd name="connsiteX20" fmla="*/ 259556 w 638175"/>
              <a:gd name="connsiteY20" fmla="*/ 464343 h 854868"/>
              <a:gd name="connsiteX21" fmla="*/ 252413 w 638175"/>
              <a:gd name="connsiteY21" fmla="*/ 431006 h 854868"/>
              <a:gd name="connsiteX22" fmla="*/ 183356 w 638175"/>
              <a:gd name="connsiteY22" fmla="*/ 378618 h 854868"/>
              <a:gd name="connsiteX23" fmla="*/ 138113 w 638175"/>
              <a:gd name="connsiteY23" fmla="*/ 395287 h 854868"/>
              <a:gd name="connsiteX24" fmla="*/ 40481 w 638175"/>
              <a:gd name="connsiteY24" fmla="*/ 509587 h 854868"/>
              <a:gd name="connsiteX25" fmla="*/ 0 w 638175"/>
              <a:gd name="connsiteY25" fmla="*/ 428625 h 854868"/>
              <a:gd name="connsiteX26" fmla="*/ 61913 w 638175"/>
              <a:gd name="connsiteY26" fmla="*/ 376237 h 854868"/>
              <a:gd name="connsiteX27" fmla="*/ 133350 w 638175"/>
              <a:gd name="connsiteY27" fmla="*/ 330993 h 854868"/>
              <a:gd name="connsiteX28" fmla="*/ 109538 w 638175"/>
              <a:gd name="connsiteY28" fmla="*/ 261937 h 854868"/>
              <a:gd name="connsiteX29" fmla="*/ 64294 w 638175"/>
              <a:gd name="connsiteY29" fmla="*/ 223837 h 854868"/>
              <a:gd name="connsiteX30" fmla="*/ 140494 w 638175"/>
              <a:gd name="connsiteY30" fmla="*/ 161925 h 854868"/>
              <a:gd name="connsiteX31" fmla="*/ 202406 w 638175"/>
              <a:gd name="connsiteY31" fmla="*/ 0 h 854868"/>
              <a:gd name="connsiteX32" fmla="*/ 300038 w 638175"/>
              <a:gd name="connsiteY32" fmla="*/ 45243 h 854868"/>
              <a:gd name="connsiteX33" fmla="*/ 238125 w 638175"/>
              <a:gd name="connsiteY33" fmla="*/ 233362 h 854868"/>
              <a:gd name="connsiteX34" fmla="*/ 266700 w 638175"/>
              <a:gd name="connsiteY34" fmla="*/ 271462 h 854868"/>
              <a:gd name="connsiteX35" fmla="*/ 335756 w 638175"/>
              <a:gd name="connsiteY35" fmla="*/ 264318 h 854868"/>
              <a:gd name="connsiteX36" fmla="*/ 388144 w 638175"/>
              <a:gd name="connsiteY36" fmla="*/ 221456 h 854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38175" h="854868">
                <a:moveTo>
                  <a:pt x="388144" y="221456"/>
                </a:moveTo>
                <a:lnTo>
                  <a:pt x="442913" y="269081"/>
                </a:lnTo>
                <a:lnTo>
                  <a:pt x="400050" y="321468"/>
                </a:lnTo>
                <a:lnTo>
                  <a:pt x="457200" y="364331"/>
                </a:lnTo>
                <a:lnTo>
                  <a:pt x="576263" y="419100"/>
                </a:lnTo>
                <a:lnTo>
                  <a:pt x="528638" y="540543"/>
                </a:lnTo>
                <a:lnTo>
                  <a:pt x="497681" y="538162"/>
                </a:lnTo>
                <a:lnTo>
                  <a:pt x="421481" y="638175"/>
                </a:lnTo>
                <a:lnTo>
                  <a:pt x="511969" y="752475"/>
                </a:lnTo>
                <a:lnTo>
                  <a:pt x="602456" y="688181"/>
                </a:lnTo>
                <a:lnTo>
                  <a:pt x="638175" y="766762"/>
                </a:lnTo>
                <a:lnTo>
                  <a:pt x="450056" y="854868"/>
                </a:lnTo>
                <a:lnTo>
                  <a:pt x="385763" y="807243"/>
                </a:lnTo>
                <a:lnTo>
                  <a:pt x="354806" y="742950"/>
                </a:lnTo>
                <a:lnTo>
                  <a:pt x="314325" y="750093"/>
                </a:lnTo>
                <a:cubicBezTo>
                  <a:pt x="315119" y="695324"/>
                  <a:pt x="315912" y="640556"/>
                  <a:pt x="316706" y="585787"/>
                </a:cubicBezTo>
                <a:lnTo>
                  <a:pt x="366713" y="478631"/>
                </a:lnTo>
                <a:lnTo>
                  <a:pt x="388144" y="450056"/>
                </a:lnTo>
                <a:lnTo>
                  <a:pt x="345281" y="404812"/>
                </a:lnTo>
                <a:lnTo>
                  <a:pt x="307181" y="464343"/>
                </a:lnTo>
                <a:lnTo>
                  <a:pt x="259556" y="464343"/>
                </a:lnTo>
                <a:lnTo>
                  <a:pt x="252413" y="431006"/>
                </a:lnTo>
                <a:lnTo>
                  <a:pt x="183356" y="378618"/>
                </a:lnTo>
                <a:lnTo>
                  <a:pt x="138113" y="395287"/>
                </a:lnTo>
                <a:lnTo>
                  <a:pt x="40481" y="509587"/>
                </a:lnTo>
                <a:lnTo>
                  <a:pt x="0" y="428625"/>
                </a:lnTo>
                <a:lnTo>
                  <a:pt x="61913" y="376237"/>
                </a:lnTo>
                <a:lnTo>
                  <a:pt x="133350" y="330993"/>
                </a:lnTo>
                <a:lnTo>
                  <a:pt x="109538" y="261937"/>
                </a:lnTo>
                <a:lnTo>
                  <a:pt x="64294" y="223837"/>
                </a:lnTo>
                <a:lnTo>
                  <a:pt x="140494" y="161925"/>
                </a:lnTo>
                <a:lnTo>
                  <a:pt x="202406" y="0"/>
                </a:lnTo>
                <a:lnTo>
                  <a:pt x="300038" y="45243"/>
                </a:lnTo>
                <a:lnTo>
                  <a:pt x="238125" y="233362"/>
                </a:lnTo>
                <a:lnTo>
                  <a:pt x="266700" y="271462"/>
                </a:lnTo>
                <a:lnTo>
                  <a:pt x="335756" y="264318"/>
                </a:lnTo>
                <a:lnTo>
                  <a:pt x="388144" y="221456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9" name="Forme libre 8"/>
          <p:cNvSpPr/>
          <p:nvPr/>
        </p:nvSpPr>
        <p:spPr>
          <a:xfrm>
            <a:off x="9535538" y="3674623"/>
            <a:ext cx="355060" cy="221305"/>
          </a:xfrm>
          <a:custGeom>
            <a:avLst/>
            <a:gdLst>
              <a:gd name="connsiteX0" fmla="*/ 0 w 355060"/>
              <a:gd name="connsiteY0" fmla="*/ 175098 h 221305"/>
              <a:gd name="connsiteX1" fmla="*/ 38911 w 355060"/>
              <a:gd name="connsiteY1" fmla="*/ 126460 h 221305"/>
              <a:gd name="connsiteX2" fmla="*/ 19456 w 355060"/>
              <a:gd name="connsiteY2" fmla="*/ 121596 h 221305"/>
              <a:gd name="connsiteX3" fmla="*/ 128892 w 355060"/>
              <a:gd name="connsiteY3" fmla="*/ 0 h 221305"/>
              <a:gd name="connsiteX4" fmla="*/ 179962 w 355060"/>
              <a:gd name="connsiteY4" fmla="*/ 24320 h 221305"/>
              <a:gd name="connsiteX5" fmla="*/ 355060 w 355060"/>
              <a:gd name="connsiteY5" fmla="*/ 150779 h 221305"/>
              <a:gd name="connsiteX6" fmla="*/ 325877 w 355060"/>
              <a:gd name="connsiteY6" fmla="*/ 172666 h 221305"/>
              <a:gd name="connsiteX7" fmla="*/ 257783 w 355060"/>
              <a:gd name="connsiteY7" fmla="*/ 158075 h 221305"/>
              <a:gd name="connsiteX8" fmla="*/ 240760 w 355060"/>
              <a:gd name="connsiteY8" fmla="*/ 99709 h 221305"/>
              <a:gd name="connsiteX9" fmla="*/ 192122 w 355060"/>
              <a:gd name="connsiteY9" fmla="*/ 82686 h 221305"/>
              <a:gd name="connsiteX10" fmla="*/ 177530 w 355060"/>
              <a:gd name="connsiteY10" fmla="*/ 107005 h 221305"/>
              <a:gd name="connsiteX11" fmla="*/ 148347 w 355060"/>
              <a:gd name="connsiteY11" fmla="*/ 111868 h 221305"/>
              <a:gd name="connsiteX12" fmla="*/ 153211 w 355060"/>
              <a:gd name="connsiteY12" fmla="*/ 160507 h 221305"/>
              <a:gd name="connsiteX13" fmla="*/ 94845 w 355060"/>
              <a:gd name="connsiteY13" fmla="*/ 162939 h 221305"/>
              <a:gd name="connsiteX14" fmla="*/ 85117 w 355060"/>
              <a:gd name="connsiteY14" fmla="*/ 221305 h 221305"/>
              <a:gd name="connsiteX15" fmla="*/ 0 w 355060"/>
              <a:gd name="connsiteY15" fmla="*/ 175098 h 221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55060" h="221305">
                <a:moveTo>
                  <a:pt x="0" y="175098"/>
                </a:moveTo>
                <a:lnTo>
                  <a:pt x="38911" y="126460"/>
                </a:lnTo>
                <a:lnTo>
                  <a:pt x="19456" y="121596"/>
                </a:lnTo>
                <a:lnTo>
                  <a:pt x="128892" y="0"/>
                </a:lnTo>
                <a:lnTo>
                  <a:pt x="179962" y="24320"/>
                </a:lnTo>
                <a:lnTo>
                  <a:pt x="355060" y="150779"/>
                </a:lnTo>
                <a:lnTo>
                  <a:pt x="325877" y="172666"/>
                </a:lnTo>
                <a:lnTo>
                  <a:pt x="257783" y="158075"/>
                </a:lnTo>
                <a:lnTo>
                  <a:pt x="240760" y="99709"/>
                </a:lnTo>
                <a:lnTo>
                  <a:pt x="192122" y="82686"/>
                </a:lnTo>
                <a:lnTo>
                  <a:pt x="177530" y="107005"/>
                </a:lnTo>
                <a:lnTo>
                  <a:pt x="148347" y="111868"/>
                </a:lnTo>
                <a:lnTo>
                  <a:pt x="153211" y="160507"/>
                </a:lnTo>
                <a:lnTo>
                  <a:pt x="94845" y="162939"/>
                </a:lnTo>
                <a:lnTo>
                  <a:pt x="85117" y="221305"/>
                </a:lnTo>
                <a:lnTo>
                  <a:pt x="0" y="175098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10" name="Forme libre 9"/>
          <p:cNvSpPr/>
          <p:nvPr/>
        </p:nvSpPr>
        <p:spPr>
          <a:xfrm>
            <a:off x="5722144" y="4612481"/>
            <a:ext cx="235744" cy="209550"/>
          </a:xfrm>
          <a:custGeom>
            <a:avLst/>
            <a:gdLst>
              <a:gd name="connsiteX0" fmla="*/ 0 w 235744"/>
              <a:gd name="connsiteY0" fmla="*/ 178594 h 209550"/>
              <a:gd name="connsiteX1" fmla="*/ 147637 w 235744"/>
              <a:gd name="connsiteY1" fmla="*/ 209550 h 209550"/>
              <a:gd name="connsiteX2" fmla="*/ 235744 w 235744"/>
              <a:gd name="connsiteY2" fmla="*/ 52388 h 209550"/>
              <a:gd name="connsiteX3" fmla="*/ 223837 w 235744"/>
              <a:gd name="connsiteY3" fmla="*/ 38100 h 209550"/>
              <a:gd name="connsiteX4" fmla="*/ 223837 w 235744"/>
              <a:gd name="connsiteY4" fmla="*/ 16669 h 209550"/>
              <a:gd name="connsiteX5" fmla="*/ 71437 w 235744"/>
              <a:gd name="connsiteY5" fmla="*/ 0 h 209550"/>
              <a:gd name="connsiteX6" fmla="*/ 0 w 235744"/>
              <a:gd name="connsiteY6" fmla="*/ 178594 h 20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5744" h="209550">
                <a:moveTo>
                  <a:pt x="0" y="178594"/>
                </a:moveTo>
                <a:lnTo>
                  <a:pt x="147637" y="209550"/>
                </a:lnTo>
                <a:lnTo>
                  <a:pt x="235744" y="52388"/>
                </a:lnTo>
                <a:lnTo>
                  <a:pt x="223837" y="38100"/>
                </a:lnTo>
                <a:lnTo>
                  <a:pt x="223837" y="16669"/>
                </a:lnTo>
                <a:lnTo>
                  <a:pt x="71437" y="0"/>
                </a:lnTo>
                <a:lnTo>
                  <a:pt x="0" y="178594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11" name="Forme libre 10"/>
          <p:cNvSpPr/>
          <p:nvPr/>
        </p:nvSpPr>
        <p:spPr>
          <a:xfrm>
            <a:off x="6036469" y="4471988"/>
            <a:ext cx="185737" cy="330993"/>
          </a:xfrm>
          <a:custGeom>
            <a:avLst/>
            <a:gdLst>
              <a:gd name="connsiteX0" fmla="*/ 16669 w 185737"/>
              <a:gd name="connsiteY0" fmla="*/ 330993 h 330993"/>
              <a:gd name="connsiteX1" fmla="*/ 0 w 185737"/>
              <a:gd name="connsiteY1" fmla="*/ 211931 h 330993"/>
              <a:gd name="connsiteX2" fmla="*/ 14287 w 185737"/>
              <a:gd name="connsiteY2" fmla="*/ 138112 h 330993"/>
              <a:gd name="connsiteX3" fmla="*/ 71437 w 185737"/>
              <a:gd name="connsiteY3" fmla="*/ 0 h 330993"/>
              <a:gd name="connsiteX4" fmla="*/ 104775 w 185737"/>
              <a:gd name="connsiteY4" fmla="*/ 50006 h 330993"/>
              <a:gd name="connsiteX5" fmla="*/ 185737 w 185737"/>
              <a:gd name="connsiteY5" fmla="*/ 71437 h 330993"/>
              <a:gd name="connsiteX6" fmla="*/ 109537 w 185737"/>
              <a:gd name="connsiteY6" fmla="*/ 280987 h 330993"/>
              <a:gd name="connsiteX7" fmla="*/ 66675 w 185737"/>
              <a:gd name="connsiteY7" fmla="*/ 264318 h 330993"/>
              <a:gd name="connsiteX8" fmla="*/ 16669 w 185737"/>
              <a:gd name="connsiteY8" fmla="*/ 330993 h 33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737" h="330993">
                <a:moveTo>
                  <a:pt x="16669" y="330993"/>
                </a:moveTo>
                <a:lnTo>
                  <a:pt x="0" y="211931"/>
                </a:lnTo>
                <a:lnTo>
                  <a:pt x="14287" y="138112"/>
                </a:lnTo>
                <a:lnTo>
                  <a:pt x="71437" y="0"/>
                </a:lnTo>
                <a:lnTo>
                  <a:pt x="104775" y="50006"/>
                </a:lnTo>
                <a:lnTo>
                  <a:pt x="185737" y="71437"/>
                </a:lnTo>
                <a:lnTo>
                  <a:pt x="109537" y="280987"/>
                </a:lnTo>
                <a:lnTo>
                  <a:pt x="66675" y="264318"/>
                </a:lnTo>
                <a:lnTo>
                  <a:pt x="16669" y="330993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12" name="Forme libre 11"/>
          <p:cNvSpPr/>
          <p:nvPr/>
        </p:nvSpPr>
        <p:spPr>
          <a:xfrm>
            <a:off x="5872163" y="4221956"/>
            <a:ext cx="221456" cy="290513"/>
          </a:xfrm>
          <a:custGeom>
            <a:avLst/>
            <a:gdLst>
              <a:gd name="connsiteX0" fmla="*/ 38100 w 221456"/>
              <a:gd name="connsiteY0" fmla="*/ 154782 h 290513"/>
              <a:gd name="connsiteX1" fmla="*/ 76200 w 221456"/>
              <a:gd name="connsiteY1" fmla="*/ 42863 h 290513"/>
              <a:gd name="connsiteX2" fmla="*/ 157162 w 221456"/>
              <a:gd name="connsiteY2" fmla="*/ 73819 h 290513"/>
              <a:gd name="connsiteX3" fmla="*/ 190500 w 221456"/>
              <a:gd name="connsiteY3" fmla="*/ 0 h 290513"/>
              <a:gd name="connsiteX4" fmla="*/ 221456 w 221456"/>
              <a:gd name="connsiteY4" fmla="*/ 30957 h 290513"/>
              <a:gd name="connsiteX5" fmla="*/ 145256 w 221456"/>
              <a:gd name="connsiteY5" fmla="*/ 157163 h 290513"/>
              <a:gd name="connsiteX6" fmla="*/ 107156 w 221456"/>
              <a:gd name="connsiteY6" fmla="*/ 290513 h 290513"/>
              <a:gd name="connsiteX7" fmla="*/ 0 w 221456"/>
              <a:gd name="connsiteY7" fmla="*/ 264319 h 290513"/>
              <a:gd name="connsiteX8" fmla="*/ 38100 w 221456"/>
              <a:gd name="connsiteY8" fmla="*/ 154782 h 290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456" h="290513">
                <a:moveTo>
                  <a:pt x="38100" y="154782"/>
                </a:moveTo>
                <a:lnTo>
                  <a:pt x="76200" y="42863"/>
                </a:lnTo>
                <a:lnTo>
                  <a:pt x="157162" y="73819"/>
                </a:lnTo>
                <a:lnTo>
                  <a:pt x="190500" y="0"/>
                </a:lnTo>
                <a:lnTo>
                  <a:pt x="221456" y="30957"/>
                </a:lnTo>
                <a:lnTo>
                  <a:pt x="145256" y="157163"/>
                </a:lnTo>
                <a:lnTo>
                  <a:pt x="107156" y="290513"/>
                </a:lnTo>
                <a:lnTo>
                  <a:pt x="0" y="264319"/>
                </a:lnTo>
                <a:lnTo>
                  <a:pt x="38100" y="154782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13" name="Forme libre 12"/>
          <p:cNvSpPr/>
          <p:nvPr/>
        </p:nvSpPr>
        <p:spPr>
          <a:xfrm>
            <a:off x="6215063" y="3779044"/>
            <a:ext cx="159543" cy="519112"/>
          </a:xfrm>
          <a:custGeom>
            <a:avLst/>
            <a:gdLst>
              <a:gd name="connsiteX0" fmla="*/ 104775 w 159543"/>
              <a:gd name="connsiteY0" fmla="*/ 519112 h 519112"/>
              <a:gd name="connsiteX1" fmla="*/ 157162 w 159543"/>
              <a:gd name="connsiteY1" fmla="*/ 342900 h 519112"/>
              <a:gd name="connsiteX2" fmla="*/ 159543 w 159543"/>
              <a:gd name="connsiteY2" fmla="*/ 238125 h 519112"/>
              <a:gd name="connsiteX3" fmla="*/ 107156 w 159543"/>
              <a:gd name="connsiteY3" fmla="*/ 0 h 519112"/>
              <a:gd name="connsiteX4" fmla="*/ 0 w 159543"/>
              <a:gd name="connsiteY4" fmla="*/ 40481 h 519112"/>
              <a:gd name="connsiteX5" fmla="*/ 57150 w 159543"/>
              <a:gd name="connsiteY5" fmla="*/ 295275 h 519112"/>
              <a:gd name="connsiteX6" fmla="*/ 104775 w 159543"/>
              <a:gd name="connsiteY6" fmla="*/ 519112 h 519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9543" h="519112">
                <a:moveTo>
                  <a:pt x="104775" y="519112"/>
                </a:moveTo>
                <a:lnTo>
                  <a:pt x="157162" y="342900"/>
                </a:lnTo>
                <a:cubicBezTo>
                  <a:pt x="157956" y="307975"/>
                  <a:pt x="158749" y="273050"/>
                  <a:pt x="159543" y="238125"/>
                </a:cubicBezTo>
                <a:lnTo>
                  <a:pt x="107156" y="0"/>
                </a:lnTo>
                <a:lnTo>
                  <a:pt x="0" y="40481"/>
                </a:lnTo>
                <a:lnTo>
                  <a:pt x="57150" y="295275"/>
                </a:lnTo>
                <a:lnTo>
                  <a:pt x="104775" y="519112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14" name="Forme libre 13"/>
          <p:cNvSpPr/>
          <p:nvPr/>
        </p:nvSpPr>
        <p:spPr>
          <a:xfrm>
            <a:off x="5934075" y="3295650"/>
            <a:ext cx="200025" cy="409575"/>
          </a:xfrm>
          <a:custGeom>
            <a:avLst/>
            <a:gdLst>
              <a:gd name="connsiteX0" fmla="*/ 9525 w 200025"/>
              <a:gd name="connsiteY0" fmla="*/ 76200 h 409575"/>
              <a:gd name="connsiteX1" fmla="*/ 0 w 200025"/>
              <a:gd name="connsiteY1" fmla="*/ 26194 h 409575"/>
              <a:gd name="connsiteX2" fmla="*/ 11906 w 200025"/>
              <a:gd name="connsiteY2" fmla="*/ 0 h 409575"/>
              <a:gd name="connsiteX3" fmla="*/ 73819 w 200025"/>
              <a:gd name="connsiteY3" fmla="*/ 26194 h 409575"/>
              <a:gd name="connsiteX4" fmla="*/ 88106 w 200025"/>
              <a:gd name="connsiteY4" fmla="*/ 61913 h 409575"/>
              <a:gd name="connsiteX5" fmla="*/ 104775 w 200025"/>
              <a:gd name="connsiteY5" fmla="*/ 90488 h 409575"/>
              <a:gd name="connsiteX6" fmla="*/ 197644 w 200025"/>
              <a:gd name="connsiteY6" fmla="*/ 330994 h 409575"/>
              <a:gd name="connsiteX7" fmla="*/ 200025 w 200025"/>
              <a:gd name="connsiteY7" fmla="*/ 407194 h 409575"/>
              <a:gd name="connsiteX8" fmla="*/ 159544 w 200025"/>
              <a:gd name="connsiteY8" fmla="*/ 409575 h 409575"/>
              <a:gd name="connsiteX9" fmla="*/ 145256 w 200025"/>
              <a:gd name="connsiteY9" fmla="*/ 388144 h 409575"/>
              <a:gd name="connsiteX10" fmla="*/ 114300 w 200025"/>
              <a:gd name="connsiteY10" fmla="*/ 366713 h 409575"/>
              <a:gd name="connsiteX11" fmla="*/ 102394 w 200025"/>
              <a:gd name="connsiteY11" fmla="*/ 316706 h 409575"/>
              <a:gd name="connsiteX12" fmla="*/ 100013 w 200025"/>
              <a:gd name="connsiteY12" fmla="*/ 323850 h 409575"/>
              <a:gd name="connsiteX13" fmla="*/ 9525 w 200025"/>
              <a:gd name="connsiteY13" fmla="*/ 76200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0025" h="409575">
                <a:moveTo>
                  <a:pt x="9525" y="76200"/>
                </a:moveTo>
                <a:lnTo>
                  <a:pt x="0" y="26194"/>
                </a:lnTo>
                <a:lnTo>
                  <a:pt x="11906" y="0"/>
                </a:lnTo>
                <a:lnTo>
                  <a:pt x="73819" y="26194"/>
                </a:lnTo>
                <a:lnTo>
                  <a:pt x="88106" y="61913"/>
                </a:lnTo>
                <a:lnTo>
                  <a:pt x="104775" y="90488"/>
                </a:lnTo>
                <a:lnTo>
                  <a:pt x="197644" y="330994"/>
                </a:lnTo>
                <a:cubicBezTo>
                  <a:pt x="198438" y="356394"/>
                  <a:pt x="199231" y="381794"/>
                  <a:pt x="200025" y="407194"/>
                </a:cubicBezTo>
                <a:lnTo>
                  <a:pt x="159544" y="409575"/>
                </a:lnTo>
                <a:lnTo>
                  <a:pt x="145256" y="388144"/>
                </a:lnTo>
                <a:lnTo>
                  <a:pt x="114300" y="366713"/>
                </a:lnTo>
                <a:lnTo>
                  <a:pt x="102394" y="316706"/>
                </a:lnTo>
                <a:lnTo>
                  <a:pt x="100013" y="323850"/>
                </a:lnTo>
                <a:lnTo>
                  <a:pt x="9525" y="7620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15" name="Forme libre 14"/>
          <p:cNvSpPr/>
          <p:nvPr/>
        </p:nvSpPr>
        <p:spPr>
          <a:xfrm>
            <a:off x="6222206" y="3336131"/>
            <a:ext cx="85725" cy="150019"/>
          </a:xfrm>
          <a:custGeom>
            <a:avLst/>
            <a:gdLst>
              <a:gd name="connsiteX0" fmla="*/ 28575 w 85725"/>
              <a:gd name="connsiteY0" fmla="*/ 0 h 150019"/>
              <a:gd name="connsiteX1" fmla="*/ 85725 w 85725"/>
              <a:gd name="connsiteY1" fmla="*/ 21432 h 150019"/>
              <a:gd name="connsiteX2" fmla="*/ 33338 w 85725"/>
              <a:gd name="connsiteY2" fmla="*/ 145257 h 150019"/>
              <a:gd name="connsiteX3" fmla="*/ 4763 w 85725"/>
              <a:gd name="connsiteY3" fmla="*/ 150019 h 150019"/>
              <a:gd name="connsiteX4" fmla="*/ 0 w 85725"/>
              <a:gd name="connsiteY4" fmla="*/ 128588 h 150019"/>
              <a:gd name="connsiteX5" fmla="*/ 28575 w 85725"/>
              <a:gd name="connsiteY5" fmla="*/ 0 h 150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725" h="150019">
                <a:moveTo>
                  <a:pt x="28575" y="0"/>
                </a:moveTo>
                <a:lnTo>
                  <a:pt x="85725" y="21432"/>
                </a:lnTo>
                <a:lnTo>
                  <a:pt x="33338" y="145257"/>
                </a:lnTo>
                <a:lnTo>
                  <a:pt x="4763" y="150019"/>
                </a:lnTo>
                <a:lnTo>
                  <a:pt x="0" y="128588"/>
                </a:lnTo>
                <a:lnTo>
                  <a:pt x="28575" y="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16" name="Forme libre 15"/>
          <p:cNvSpPr/>
          <p:nvPr/>
        </p:nvSpPr>
        <p:spPr>
          <a:xfrm>
            <a:off x="8934450" y="3817144"/>
            <a:ext cx="202406" cy="300037"/>
          </a:xfrm>
          <a:custGeom>
            <a:avLst/>
            <a:gdLst>
              <a:gd name="connsiteX0" fmla="*/ 142875 w 202406"/>
              <a:gd name="connsiteY0" fmla="*/ 0 h 300037"/>
              <a:gd name="connsiteX1" fmla="*/ 202406 w 202406"/>
              <a:gd name="connsiteY1" fmla="*/ 38100 h 300037"/>
              <a:gd name="connsiteX2" fmla="*/ 138113 w 202406"/>
              <a:gd name="connsiteY2" fmla="*/ 92869 h 300037"/>
              <a:gd name="connsiteX3" fmla="*/ 169069 w 202406"/>
              <a:gd name="connsiteY3" fmla="*/ 204787 h 300037"/>
              <a:gd name="connsiteX4" fmla="*/ 64294 w 202406"/>
              <a:gd name="connsiteY4" fmla="*/ 300037 h 300037"/>
              <a:gd name="connsiteX5" fmla="*/ 19050 w 202406"/>
              <a:gd name="connsiteY5" fmla="*/ 266700 h 300037"/>
              <a:gd name="connsiteX6" fmla="*/ 11906 w 202406"/>
              <a:gd name="connsiteY6" fmla="*/ 233362 h 300037"/>
              <a:gd name="connsiteX7" fmla="*/ 0 w 202406"/>
              <a:gd name="connsiteY7" fmla="*/ 147637 h 300037"/>
              <a:gd name="connsiteX8" fmla="*/ 52388 w 202406"/>
              <a:gd name="connsiteY8" fmla="*/ 114300 h 300037"/>
              <a:gd name="connsiteX9" fmla="*/ 142875 w 202406"/>
              <a:gd name="connsiteY9" fmla="*/ 0 h 300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2406" h="300037">
                <a:moveTo>
                  <a:pt x="142875" y="0"/>
                </a:moveTo>
                <a:lnTo>
                  <a:pt x="202406" y="38100"/>
                </a:lnTo>
                <a:lnTo>
                  <a:pt x="138113" y="92869"/>
                </a:lnTo>
                <a:lnTo>
                  <a:pt x="169069" y="204787"/>
                </a:lnTo>
                <a:lnTo>
                  <a:pt x="64294" y="300037"/>
                </a:lnTo>
                <a:lnTo>
                  <a:pt x="19050" y="266700"/>
                </a:lnTo>
                <a:lnTo>
                  <a:pt x="11906" y="233362"/>
                </a:lnTo>
                <a:lnTo>
                  <a:pt x="0" y="147637"/>
                </a:lnTo>
                <a:lnTo>
                  <a:pt x="52388" y="114300"/>
                </a:lnTo>
                <a:lnTo>
                  <a:pt x="142875" y="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17" name="Forme libre 16"/>
          <p:cNvSpPr/>
          <p:nvPr/>
        </p:nvSpPr>
        <p:spPr>
          <a:xfrm>
            <a:off x="9217819" y="3893344"/>
            <a:ext cx="233362" cy="483394"/>
          </a:xfrm>
          <a:custGeom>
            <a:avLst/>
            <a:gdLst>
              <a:gd name="connsiteX0" fmla="*/ 92869 w 233362"/>
              <a:gd name="connsiteY0" fmla="*/ 483394 h 483394"/>
              <a:gd name="connsiteX1" fmla="*/ 164306 w 233362"/>
              <a:gd name="connsiteY1" fmla="*/ 442912 h 483394"/>
              <a:gd name="connsiteX2" fmla="*/ 157162 w 233362"/>
              <a:gd name="connsiteY2" fmla="*/ 347662 h 483394"/>
              <a:gd name="connsiteX3" fmla="*/ 164306 w 233362"/>
              <a:gd name="connsiteY3" fmla="*/ 190500 h 483394"/>
              <a:gd name="connsiteX4" fmla="*/ 216694 w 233362"/>
              <a:gd name="connsiteY4" fmla="*/ 73819 h 483394"/>
              <a:gd name="connsiteX5" fmla="*/ 233362 w 233362"/>
              <a:gd name="connsiteY5" fmla="*/ 45244 h 483394"/>
              <a:gd name="connsiteX6" fmla="*/ 190500 w 233362"/>
              <a:gd name="connsiteY6" fmla="*/ 0 h 483394"/>
              <a:gd name="connsiteX7" fmla="*/ 157162 w 233362"/>
              <a:gd name="connsiteY7" fmla="*/ 64294 h 483394"/>
              <a:gd name="connsiteX8" fmla="*/ 111919 w 233362"/>
              <a:gd name="connsiteY8" fmla="*/ 66675 h 483394"/>
              <a:gd name="connsiteX9" fmla="*/ 85725 w 233362"/>
              <a:gd name="connsiteY9" fmla="*/ 83344 h 483394"/>
              <a:gd name="connsiteX10" fmla="*/ 57150 w 233362"/>
              <a:gd name="connsiteY10" fmla="*/ 147637 h 483394"/>
              <a:gd name="connsiteX11" fmla="*/ 19050 w 233362"/>
              <a:gd name="connsiteY11" fmla="*/ 211931 h 483394"/>
              <a:gd name="connsiteX12" fmla="*/ 0 w 233362"/>
              <a:gd name="connsiteY12" fmla="*/ 292894 h 483394"/>
              <a:gd name="connsiteX13" fmla="*/ 0 w 233362"/>
              <a:gd name="connsiteY13" fmla="*/ 350044 h 483394"/>
              <a:gd name="connsiteX14" fmla="*/ 7144 w 233362"/>
              <a:gd name="connsiteY14" fmla="*/ 388144 h 483394"/>
              <a:gd name="connsiteX15" fmla="*/ 92869 w 233362"/>
              <a:gd name="connsiteY15" fmla="*/ 483394 h 483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33362" h="483394">
                <a:moveTo>
                  <a:pt x="92869" y="483394"/>
                </a:moveTo>
                <a:lnTo>
                  <a:pt x="164306" y="442912"/>
                </a:lnTo>
                <a:lnTo>
                  <a:pt x="157162" y="347662"/>
                </a:lnTo>
                <a:lnTo>
                  <a:pt x="164306" y="190500"/>
                </a:lnTo>
                <a:lnTo>
                  <a:pt x="216694" y="73819"/>
                </a:lnTo>
                <a:lnTo>
                  <a:pt x="233362" y="45244"/>
                </a:lnTo>
                <a:lnTo>
                  <a:pt x="190500" y="0"/>
                </a:lnTo>
                <a:lnTo>
                  <a:pt x="157162" y="64294"/>
                </a:lnTo>
                <a:lnTo>
                  <a:pt x="111919" y="66675"/>
                </a:lnTo>
                <a:lnTo>
                  <a:pt x="85725" y="83344"/>
                </a:lnTo>
                <a:lnTo>
                  <a:pt x="57150" y="147637"/>
                </a:lnTo>
                <a:lnTo>
                  <a:pt x="19050" y="211931"/>
                </a:lnTo>
                <a:lnTo>
                  <a:pt x="0" y="292894"/>
                </a:lnTo>
                <a:lnTo>
                  <a:pt x="0" y="350044"/>
                </a:lnTo>
                <a:lnTo>
                  <a:pt x="7144" y="388144"/>
                </a:lnTo>
                <a:lnTo>
                  <a:pt x="92869" y="483394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3" name="Forme libre 2"/>
          <p:cNvSpPr/>
          <p:nvPr/>
        </p:nvSpPr>
        <p:spPr>
          <a:xfrm>
            <a:off x="9902697" y="3368842"/>
            <a:ext cx="118901" cy="133055"/>
          </a:xfrm>
          <a:custGeom>
            <a:avLst/>
            <a:gdLst>
              <a:gd name="connsiteX0" fmla="*/ 0 w 118901"/>
              <a:gd name="connsiteY0" fmla="*/ 65112 h 133055"/>
              <a:gd name="connsiteX1" fmla="*/ 67943 w 118901"/>
              <a:gd name="connsiteY1" fmla="*/ 0 h 133055"/>
              <a:gd name="connsiteX2" fmla="*/ 118901 w 118901"/>
              <a:gd name="connsiteY2" fmla="*/ 76436 h 133055"/>
              <a:gd name="connsiteX3" fmla="*/ 53788 w 118901"/>
              <a:gd name="connsiteY3" fmla="*/ 133055 h 133055"/>
              <a:gd name="connsiteX4" fmla="*/ 0 w 118901"/>
              <a:gd name="connsiteY4" fmla="*/ 65112 h 133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901" h="133055">
                <a:moveTo>
                  <a:pt x="0" y="65112"/>
                </a:moveTo>
                <a:lnTo>
                  <a:pt x="67943" y="0"/>
                </a:lnTo>
                <a:lnTo>
                  <a:pt x="118901" y="76436"/>
                </a:lnTo>
                <a:lnTo>
                  <a:pt x="53788" y="133055"/>
                </a:lnTo>
                <a:lnTo>
                  <a:pt x="0" y="65112"/>
                </a:lnTo>
                <a:close/>
              </a:path>
            </a:pathLst>
          </a:cu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 smtClean="0"/>
              <a:t> </a:t>
            </a:r>
            <a:endParaRPr lang="fr-BE" dirty="0"/>
          </a:p>
        </p:txBody>
      </p:sp>
      <p:sp>
        <p:nvSpPr>
          <p:cNvPr id="18" name="Forme libre 17"/>
          <p:cNvSpPr/>
          <p:nvPr/>
        </p:nvSpPr>
        <p:spPr>
          <a:xfrm>
            <a:off x="10160315" y="3632121"/>
            <a:ext cx="133055" cy="189675"/>
          </a:xfrm>
          <a:custGeom>
            <a:avLst/>
            <a:gdLst>
              <a:gd name="connsiteX0" fmla="*/ 0 w 133055"/>
              <a:gd name="connsiteY0" fmla="*/ 25479 h 189675"/>
              <a:gd name="connsiteX1" fmla="*/ 76435 w 133055"/>
              <a:gd name="connsiteY1" fmla="*/ 0 h 189675"/>
              <a:gd name="connsiteX2" fmla="*/ 133055 w 133055"/>
              <a:gd name="connsiteY2" fmla="*/ 141548 h 189675"/>
              <a:gd name="connsiteX3" fmla="*/ 2831 w 133055"/>
              <a:gd name="connsiteY3" fmla="*/ 189675 h 189675"/>
              <a:gd name="connsiteX4" fmla="*/ 0 w 133055"/>
              <a:gd name="connsiteY4" fmla="*/ 25479 h 18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055" h="189675">
                <a:moveTo>
                  <a:pt x="0" y="25479"/>
                </a:moveTo>
                <a:lnTo>
                  <a:pt x="76435" y="0"/>
                </a:lnTo>
                <a:lnTo>
                  <a:pt x="133055" y="141548"/>
                </a:lnTo>
                <a:lnTo>
                  <a:pt x="2831" y="189675"/>
                </a:lnTo>
                <a:cubicBezTo>
                  <a:pt x="1887" y="142492"/>
                  <a:pt x="944" y="95310"/>
                  <a:pt x="0" y="25479"/>
                </a:cubicBezTo>
                <a:close/>
              </a:path>
            </a:pathLst>
          </a:cu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19" name="Forme libre 18"/>
          <p:cNvSpPr/>
          <p:nvPr/>
        </p:nvSpPr>
        <p:spPr>
          <a:xfrm>
            <a:off x="9101536" y="2352528"/>
            <a:ext cx="764359" cy="787006"/>
          </a:xfrm>
          <a:custGeom>
            <a:avLst/>
            <a:gdLst>
              <a:gd name="connsiteX0" fmla="*/ 566192 w 764359"/>
              <a:gd name="connsiteY0" fmla="*/ 0 h 787006"/>
              <a:gd name="connsiteX1" fmla="*/ 764359 w 764359"/>
              <a:gd name="connsiteY1" fmla="*/ 438798 h 787006"/>
              <a:gd name="connsiteX2" fmla="*/ 670937 w 764359"/>
              <a:gd name="connsiteY2" fmla="*/ 486925 h 787006"/>
              <a:gd name="connsiteX3" fmla="*/ 577515 w 764359"/>
              <a:gd name="connsiteY3" fmla="*/ 583177 h 787006"/>
              <a:gd name="connsiteX4" fmla="*/ 472770 w 764359"/>
              <a:gd name="connsiteY4" fmla="*/ 670937 h 787006"/>
              <a:gd name="connsiteX5" fmla="*/ 274603 w 764359"/>
              <a:gd name="connsiteY5" fmla="*/ 787006 h 787006"/>
              <a:gd name="connsiteX6" fmla="*/ 232138 w 764359"/>
              <a:gd name="connsiteY6" fmla="*/ 710570 h 787006"/>
              <a:gd name="connsiteX7" fmla="*/ 175519 w 764359"/>
              <a:gd name="connsiteY7" fmla="*/ 724725 h 787006"/>
              <a:gd name="connsiteX8" fmla="*/ 130224 w 764359"/>
              <a:gd name="connsiteY8" fmla="*/ 631304 h 787006"/>
              <a:gd name="connsiteX9" fmla="*/ 107576 w 764359"/>
              <a:gd name="connsiteY9" fmla="*/ 642627 h 787006"/>
              <a:gd name="connsiteX10" fmla="*/ 99083 w 764359"/>
              <a:gd name="connsiteY10" fmla="*/ 614318 h 787006"/>
              <a:gd name="connsiteX11" fmla="*/ 0 w 764359"/>
              <a:gd name="connsiteY11" fmla="*/ 563361 h 787006"/>
              <a:gd name="connsiteX12" fmla="*/ 62281 w 764359"/>
              <a:gd name="connsiteY12" fmla="*/ 418982 h 787006"/>
              <a:gd name="connsiteX13" fmla="*/ 206660 w 764359"/>
              <a:gd name="connsiteY13" fmla="*/ 393503 h 787006"/>
              <a:gd name="connsiteX14" fmla="*/ 268941 w 764359"/>
              <a:gd name="connsiteY14" fmla="*/ 435967 h 787006"/>
              <a:gd name="connsiteX15" fmla="*/ 288757 w 764359"/>
              <a:gd name="connsiteY15" fmla="*/ 418982 h 787006"/>
              <a:gd name="connsiteX16" fmla="*/ 217984 w 764359"/>
              <a:gd name="connsiteY16" fmla="*/ 353870 h 787006"/>
              <a:gd name="connsiteX17" fmla="*/ 144379 w 764359"/>
              <a:gd name="connsiteY17" fmla="*/ 302912 h 787006"/>
              <a:gd name="connsiteX18" fmla="*/ 302912 w 764359"/>
              <a:gd name="connsiteY18" fmla="*/ 118900 h 787006"/>
              <a:gd name="connsiteX19" fmla="*/ 566192 w 764359"/>
              <a:gd name="connsiteY19" fmla="*/ 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64359" h="787006">
                <a:moveTo>
                  <a:pt x="566192" y="0"/>
                </a:moveTo>
                <a:lnTo>
                  <a:pt x="764359" y="438798"/>
                </a:lnTo>
                <a:lnTo>
                  <a:pt x="670937" y="486925"/>
                </a:lnTo>
                <a:lnTo>
                  <a:pt x="577515" y="583177"/>
                </a:lnTo>
                <a:lnTo>
                  <a:pt x="472770" y="670937"/>
                </a:lnTo>
                <a:lnTo>
                  <a:pt x="274603" y="787006"/>
                </a:lnTo>
                <a:lnTo>
                  <a:pt x="232138" y="710570"/>
                </a:lnTo>
                <a:lnTo>
                  <a:pt x="175519" y="724725"/>
                </a:lnTo>
                <a:lnTo>
                  <a:pt x="130224" y="631304"/>
                </a:lnTo>
                <a:lnTo>
                  <a:pt x="107576" y="642627"/>
                </a:lnTo>
                <a:lnTo>
                  <a:pt x="99083" y="614318"/>
                </a:lnTo>
                <a:lnTo>
                  <a:pt x="0" y="563361"/>
                </a:lnTo>
                <a:lnTo>
                  <a:pt x="62281" y="418982"/>
                </a:lnTo>
                <a:lnTo>
                  <a:pt x="206660" y="393503"/>
                </a:lnTo>
                <a:lnTo>
                  <a:pt x="268941" y="435967"/>
                </a:lnTo>
                <a:lnTo>
                  <a:pt x="288757" y="418982"/>
                </a:lnTo>
                <a:lnTo>
                  <a:pt x="217984" y="353870"/>
                </a:lnTo>
                <a:lnTo>
                  <a:pt x="144379" y="302912"/>
                </a:lnTo>
                <a:lnTo>
                  <a:pt x="302912" y="118900"/>
                </a:lnTo>
                <a:lnTo>
                  <a:pt x="566192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21" name="Forme libre 20"/>
          <p:cNvSpPr/>
          <p:nvPr/>
        </p:nvSpPr>
        <p:spPr>
          <a:xfrm>
            <a:off x="5882734" y="2143037"/>
            <a:ext cx="404828" cy="948371"/>
          </a:xfrm>
          <a:custGeom>
            <a:avLst/>
            <a:gdLst>
              <a:gd name="connsiteX0" fmla="*/ 206660 w 404828"/>
              <a:gd name="connsiteY0" fmla="*/ 948371 h 948371"/>
              <a:gd name="connsiteX1" fmla="*/ 271773 w 404828"/>
              <a:gd name="connsiteY1" fmla="*/ 928554 h 948371"/>
              <a:gd name="connsiteX2" fmla="*/ 302913 w 404828"/>
              <a:gd name="connsiteY2" fmla="*/ 891752 h 948371"/>
              <a:gd name="connsiteX3" fmla="*/ 376518 w 404828"/>
              <a:gd name="connsiteY3" fmla="*/ 900245 h 948371"/>
              <a:gd name="connsiteX4" fmla="*/ 404828 w 404828"/>
              <a:gd name="connsiteY4" fmla="*/ 801161 h 948371"/>
              <a:gd name="connsiteX5" fmla="*/ 325561 w 404828"/>
              <a:gd name="connsiteY5" fmla="*/ 801161 h 948371"/>
              <a:gd name="connsiteX6" fmla="*/ 260449 w 404828"/>
              <a:gd name="connsiteY6" fmla="*/ 772852 h 948371"/>
              <a:gd name="connsiteX7" fmla="*/ 237801 w 404828"/>
              <a:gd name="connsiteY7" fmla="*/ 772852 h 948371"/>
              <a:gd name="connsiteX8" fmla="*/ 150041 w 404828"/>
              <a:gd name="connsiteY8" fmla="*/ 665275 h 948371"/>
              <a:gd name="connsiteX9" fmla="*/ 135886 w 404828"/>
              <a:gd name="connsiteY9" fmla="*/ 554868 h 948371"/>
              <a:gd name="connsiteX10" fmla="*/ 161365 w 404828"/>
              <a:gd name="connsiteY10" fmla="*/ 427474 h 948371"/>
              <a:gd name="connsiteX11" fmla="*/ 263280 w 404828"/>
              <a:gd name="connsiteY11" fmla="*/ 322729 h 948371"/>
              <a:gd name="connsiteX12" fmla="*/ 285927 w 404828"/>
              <a:gd name="connsiteY12" fmla="*/ 175519 h 948371"/>
              <a:gd name="connsiteX13" fmla="*/ 348208 w 404828"/>
              <a:gd name="connsiteY13" fmla="*/ 25478 h 948371"/>
              <a:gd name="connsiteX14" fmla="*/ 319899 w 404828"/>
              <a:gd name="connsiteY14" fmla="*/ 22647 h 948371"/>
              <a:gd name="connsiteX15" fmla="*/ 305744 w 404828"/>
              <a:gd name="connsiteY15" fmla="*/ 0 h 948371"/>
              <a:gd name="connsiteX16" fmla="*/ 249125 w 404828"/>
              <a:gd name="connsiteY16" fmla="*/ 178350 h 948371"/>
              <a:gd name="connsiteX17" fmla="*/ 133055 w 404828"/>
              <a:gd name="connsiteY17" fmla="*/ 300081 h 948371"/>
              <a:gd name="connsiteX18" fmla="*/ 70774 w 404828"/>
              <a:gd name="connsiteY18" fmla="*/ 396334 h 948371"/>
              <a:gd name="connsiteX19" fmla="*/ 25479 w 404828"/>
              <a:gd name="connsiteY19" fmla="*/ 498248 h 948371"/>
              <a:gd name="connsiteX20" fmla="*/ 0 w 404828"/>
              <a:gd name="connsiteY20" fmla="*/ 608656 h 948371"/>
              <a:gd name="connsiteX21" fmla="*/ 22648 w 404828"/>
              <a:gd name="connsiteY21" fmla="*/ 733218 h 948371"/>
              <a:gd name="connsiteX22" fmla="*/ 53789 w 404828"/>
              <a:gd name="connsiteY22" fmla="*/ 803992 h 948371"/>
              <a:gd name="connsiteX23" fmla="*/ 181182 w 404828"/>
              <a:gd name="connsiteY23" fmla="*/ 897414 h 948371"/>
              <a:gd name="connsiteX24" fmla="*/ 206660 w 404828"/>
              <a:gd name="connsiteY24" fmla="*/ 948371 h 948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04828" h="948371">
                <a:moveTo>
                  <a:pt x="206660" y="948371"/>
                </a:moveTo>
                <a:lnTo>
                  <a:pt x="271773" y="928554"/>
                </a:lnTo>
                <a:lnTo>
                  <a:pt x="302913" y="891752"/>
                </a:lnTo>
                <a:lnTo>
                  <a:pt x="376518" y="900245"/>
                </a:lnTo>
                <a:lnTo>
                  <a:pt x="404828" y="801161"/>
                </a:lnTo>
                <a:lnTo>
                  <a:pt x="325561" y="801161"/>
                </a:lnTo>
                <a:lnTo>
                  <a:pt x="260449" y="772852"/>
                </a:lnTo>
                <a:lnTo>
                  <a:pt x="237801" y="772852"/>
                </a:lnTo>
                <a:lnTo>
                  <a:pt x="150041" y="665275"/>
                </a:lnTo>
                <a:lnTo>
                  <a:pt x="135886" y="554868"/>
                </a:lnTo>
                <a:lnTo>
                  <a:pt x="161365" y="427474"/>
                </a:lnTo>
                <a:lnTo>
                  <a:pt x="263280" y="322729"/>
                </a:lnTo>
                <a:lnTo>
                  <a:pt x="285927" y="175519"/>
                </a:lnTo>
                <a:lnTo>
                  <a:pt x="348208" y="25478"/>
                </a:lnTo>
                <a:lnTo>
                  <a:pt x="319899" y="22647"/>
                </a:lnTo>
                <a:lnTo>
                  <a:pt x="305744" y="0"/>
                </a:lnTo>
                <a:lnTo>
                  <a:pt x="249125" y="178350"/>
                </a:lnTo>
                <a:lnTo>
                  <a:pt x="133055" y="300081"/>
                </a:lnTo>
                <a:lnTo>
                  <a:pt x="70774" y="396334"/>
                </a:lnTo>
                <a:lnTo>
                  <a:pt x="25479" y="498248"/>
                </a:lnTo>
                <a:lnTo>
                  <a:pt x="0" y="608656"/>
                </a:lnTo>
                <a:lnTo>
                  <a:pt x="22648" y="733218"/>
                </a:lnTo>
                <a:lnTo>
                  <a:pt x="53789" y="803992"/>
                </a:lnTo>
                <a:lnTo>
                  <a:pt x="181182" y="897414"/>
                </a:lnTo>
                <a:lnTo>
                  <a:pt x="206660" y="948371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22" name="Forme libre 21"/>
          <p:cNvSpPr/>
          <p:nvPr/>
        </p:nvSpPr>
        <p:spPr>
          <a:xfrm>
            <a:off x="9480645" y="2206388"/>
            <a:ext cx="2374710" cy="2829636"/>
          </a:xfrm>
          <a:custGeom>
            <a:avLst/>
            <a:gdLst>
              <a:gd name="connsiteX0" fmla="*/ 277504 w 2374710"/>
              <a:gd name="connsiteY0" fmla="*/ 322997 h 2829636"/>
              <a:gd name="connsiteX1" fmla="*/ 327546 w 2374710"/>
              <a:gd name="connsiteY1" fmla="*/ 250209 h 2829636"/>
              <a:gd name="connsiteX2" fmla="*/ 318448 w 2374710"/>
              <a:gd name="connsiteY2" fmla="*/ 227463 h 2829636"/>
              <a:gd name="connsiteX3" fmla="*/ 486770 w 2374710"/>
              <a:gd name="connsiteY3" fmla="*/ 81887 h 2829636"/>
              <a:gd name="connsiteX4" fmla="*/ 495868 w 2374710"/>
              <a:gd name="connsiteY4" fmla="*/ 45493 h 2829636"/>
              <a:gd name="connsiteX5" fmla="*/ 705134 w 2374710"/>
              <a:gd name="connsiteY5" fmla="*/ 0 h 2829636"/>
              <a:gd name="connsiteX6" fmla="*/ 928048 w 2374710"/>
              <a:gd name="connsiteY6" fmla="*/ 677839 h 2829636"/>
              <a:gd name="connsiteX7" fmla="*/ 1014483 w 2374710"/>
              <a:gd name="connsiteY7" fmla="*/ 968991 h 2829636"/>
              <a:gd name="connsiteX8" fmla="*/ 1219200 w 2374710"/>
              <a:gd name="connsiteY8" fmla="*/ 1364776 h 2829636"/>
              <a:gd name="connsiteX9" fmla="*/ 1492155 w 2374710"/>
              <a:gd name="connsiteY9" fmla="*/ 1765111 h 2829636"/>
              <a:gd name="connsiteX10" fmla="*/ 1787856 w 2374710"/>
              <a:gd name="connsiteY10" fmla="*/ 2083558 h 2829636"/>
              <a:gd name="connsiteX11" fmla="*/ 2374710 w 2374710"/>
              <a:gd name="connsiteY11" fmla="*/ 2465696 h 2829636"/>
              <a:gd name="connsiteX12" fmla="*/ 2260979 w 2374710"/>
              <a:gd name="connsiteY12" fmla="*/ 2552131 h 2829636"/>
              <a:gd name="connsiteX13" fmla="*/ 2210937 w 2374710"/>
              <a:gd name="connsiteY13" fmla="*/ 2452048 h 2829636"/>
              <a:gd name="connsiteX14" fmla="*/ 2015319 w 2374710"/>
              <a:gd name="connsiteY14" fmla="*/ 2470245 h 2829636"/>
              <a:gd name="connsiteX15" fmla="*/ 1983474 w 2374710"/>
              <a:gd name="connsiteY15" fmla="*/ 2411105 h 2829636"/>
              <a:gd name="connsiteX16" fmla="*/ 1928883 w 2374710"/>
              <a:gd name="connsiteY16" fmla="*/ 2424752 h 2829636"/>
              <a:gd name="connsiteX17" fmla="*/ 1897039 w 2374710"/>
              <a:gd name="connsiteY17" fmla="*/ 2365612 h 2829636"/>
              <a:gd name="connsiteX18" fmla="*/ 1783307 w 2374710"/>
              <a:gd name="connsiteY18" fmla="*/ 2424752 h 2829636"/>
              <a:gd name="connsiteX19" fmla="*/ 1746913 w 2374710"/>
              <a:gd name="connsiteY19" fmla="*/ 2365612 h 2829636"/>
              <a:gd name="connsiteX20" fmla="*/ 1637731 w 2374710"/>
              <a:gd name="connsiteY20" fmla="*/ 2447499 h 2829636"/>
              <a:gd name="connsiteX21" fmla="*/ 1355677 w 2374710"/>
              <a:gd name="connsiteY21" fmla="*/ 2793242 h 2829636"/>
              <a:gd name="connsiteX22" fmla="*/ 1301086 w 2374710"/>
              <a:gd name="connsiteY22" fmla="*/ 2738651 h 2829636"/>
              <a:gd name="connsiteX23" fmla="*/ 1196454 w 2374710"/>
              <a:gd name="connsiteY23" fmla="*/ 2802340 h 2829636"/>
              <a:gd name="connsiteX24" fmla="*/ 1087271 w 2374710"/>
              <a:gd name="connsiteY24" fmla="*/ 2461146 h 2829636"/>
              <a:gd name="connsiteX25" fmla="*/ 837062 w 2374710"/>
              <a:gd name="connsiteY25" fmla="*/ 2611272 h 2829636"/>
              <a:gd name="connsiteX26" fmla="*/ 482221 w 2374710"/>
              <a:gd name="connsiteY26" fmla="*/ 2756848 h 2829636"/>
              <a:gd name="connsiteX27" fmla="*/ 395785 w 2374710"/>
              <a:gd name="connsiteY27" fmla="*/ 2747749 h 2829636"/>
              <a:gd name="connsiteX28" fmla="*/ 0 w 2374710"/>
              <a:gd name="connsiteY28" fmla="*/ 2829636 h 2829636"/>
              <a:gd name="connsiteX29" fmla="*/ 127379 w 2374710"/>
              <a:gd name="connsiteY29" fmla="*/ 2679511 h 2829636"/>
              <a:gd name="connsiteX30" fmla="*/ 122830 w 2374710"/>
              <a:gd name="connsiteY30" fmla="*/ 2670412 h 2829636"/>
              <a:gd name="connsiteX31" fmla="*/ 118280 w 2374710"/>
              <a:gd name="connsiteY31" fmla="*/ 2643116 h 2829636"/>
              <a:gd name="connsiteX32" fmla="*/ 395785 w 2374710"/>
              <a:gd name="connsiteY32" fmla="*/ 2229134 h 2829636"/>
              <a:gd name="connsiteX33" fmla="*/ 450376 w 2374710"/>
              <a:gd name="connsiteY33" fmla="*/ 2124502 h 2829636"/>
              <a:gd name="connsiteX34" fmla="*/ 432179 w 2374710"/>
              <a:gd name="connsiteY34" fmla="*/ 2106305 h 2829636"/>
              <a:gd name="connsiteX35" fmla="*/ 395785 w 2374710"/>
              <a:gd name="connsiteY35" fmla="*/ 2092657 h 2829636"/>
              <a:gd name="connsiteX36" fmla="*/ 368489 w 2374710"/>
              <a:gd name="connsiteY36" fmla="*/ 2092657 h 2829636"/>
              <a:gd name="connsiteX37" fmla="*/ 345743 w 2374710"/>
              <a:gd name="connsiteY37" fmla="*/ 2133600 h 2829636"/>
              <a:gd name="connsiteX38" fmla="*/ 282054 w 2374710"/>
              <a:gd name="connsiteY38" fmla="*/ 2129051 h 2829636"/>
              <a:gd name="connsiteX39" fmla="*/ 195618 w 2374710"/>
              <a:gd name="connsiteY39" fmla="*/ 1974376 h 2829636"/>
              <a:gd name="connsiteX40" fmla="*/ 113731 w 2374710"/>
              <a:gd name="connsiteY40" fmla="*/ 2019869 h 2829636"/>
              <a:gd name="connsiteX41" fmla="*/ 31845 w 2374710"/>
              <a:gd name="connsiteY41" fmla="*/ 1924334 h 2829636"/>
              <a:gd name="connsiteX42" fmla="*/ 81886 w 2374710"/>
              <a:gd name="connsiteY42" fmla="*/ 1828800 h 2829636"/>
              <a:gd name="connsiteX43" fmla="*/ 113731 w 2374710"/>
              <a:gd name="connsiteY43" fmla="*/ 1837899 h 2829636"/>
              <a:gd name="connsiteX44" fmla="*/ 104633 w 2374710"/>
              <a:gd name="connsiteY44" fmla="*/ 1901588 h 2829636"/>
              <a:gd name="connsiteX45" fmla="*/ 127379 w 2374710"/>
              <a:gd name="connsiteY45" fmla="*/ 1933433 h 2829636"/>
              <a:gd name="connsiteX46" fmla="*/ 172871 w 2374710"/>
              <a:gd name="connsiteY46" fmla="*/ 1933433 h 2829636"/>
              <a:gd name="connsiteX47" fmla="*/ 191068 w 2374710"/>
              <a:gd name="connsiteY47" fmla="*/ 1942531 h 2829636"/>
              <a:gd name="connsiteX48" fmla="*/ 250209 w 2374710"/>
              <a:gd name="connsiteY48" fmla="*/ 1937982 h 2829636"/>
              <a:gd name="connsiteX49" fmla="*/ 250209 w 2374710"/>
              <a:gd name="connsiteY49" fmla="*/ 1910687 h 2829636"/>
              <a:gd name="connsiteX50" fmla="*/ 286603 w 2374710"/>
              <a:gd name="connsiteY50" fmla="*/ 1901588 h 2829636"/>
              <a:gd name="connsiteX51" fmla="*/ 291152 w 2374710"/>
              <a:gd name="connsiteY51" fmla="*/ 1842448 h 2829636"/>
              <a:gd name="connsiteX52" fmla="*/ 309349 w 2374710"/>
              <a:gd name="connsiteY52" fmla="*/ 1833349 h 2829636"/>
              <a:gd name="connsiteX53" fmla="*/ 309349 w 2374710"/>
              <a:gd name="connsiteY53" fmla="*/ 1806054 h 2829636"/>
              <a:gd name="connsiteX54" fmla="*/ 245659 w 2374710"/>
              <a:gd name="connsiteY54" fmla="*/ 1792406 h 2829636"/>
              <a:gd name="connsiteX55" fmla="*/ 236561 w 2374710"/>
              <a:gd name="connsiteY55" fmla="*/ 1728716 h 2829636"/>
              <a:gd name="connsiteX56" fmla="*/ 172871 w 2374710"/>
              <a:gd name="connsiteY56" fmla="*/ 1719618 h 2829636"/>
              <a:gd name="connsiteX57" fmla="*/ 168322 w 2374710"/>
              <a:gd name="connsiteY57" fmla="*/ 1696872 h 2829636"/>
              <a:gd name="connsiteX58" fmla="*/ 145576 w 2374710"/>
              <a:gd name="connsiteY58" fmla="*/ 1687773 h 2829636"/>
              <a:gd name="connsiteX59" fmla="*/ 154674 w 2374710"/>
              <a:gd name="connsiteY59" fmla="*/ 1637731 h 2829636"/>
              <a:gd name="connsiteX60" fmla="*/ 213815 w 2374710"/>
              <a:gd name="connsiteY60" fmla="*/ 1633182 h 2829636"/>
              <a:gd name="connsiteX61" fmla="*/ 218364 w 2374710"/>
              <a:gd name="connsiteY61" fmla="*/ 1592239 h 2829636"/>
              <a:gd name="connsiteX62" fmla="*/ 232012 w 2374710"/>
              <a:gd name="connsiteY62" fmla="*/ 1583140 h 2829636"/>
              <a:gd name="connsiteX63" fmla="*/ 241110 w 2374710"/>
              <a:gd name="connsiteY63" fmla="*/ 1564943 h 2829636"/>
              <a:gd name="connsiteX64" fmla="*/ 286603 w 2374710"/>
              <a:gd name="connsiteY64" fmla="*/ 1578591 h 2829636"/>
              <a:gd name="connsiteX65" fmla="*/ 309349 w 2374710"/>
              <a:gd name="connsiteY65" fmla="*/ 1633182 h 2829636"/>
              <a:gd name="connsiteX66" fmla="*/ 377588 w 2374710"/>
              <a:gd name="connsiteY66" fmla="*/ 1655928 h 2829636"/>
              <a:gd name="connsiteX67" fmla="*/ 473122 w 2374710"/>
              <a:gd name="connsiteY67" fmla="*/ 1642281 h 2829636"/>
              <a:gd name="connsiteX68" fmla="*/ 482221 w 2374710"/>
              <a:gd name="connsiteY68" fmla="*/ 1610436 h 2829636"/>
              <a:gd name="connsiteX69" fmla="*/ 541361 w 2374710"/>
              <a:gd name="connsiteY69" fmla="*/ 1605887 h 2829636"/>
              <a:gd name="connsiteX70" fmla="*/ 555009 w 2374710"/>
              <a:gd name="connsiteY70" fmla="*/ 1569493 h 2829636"/>
              <a:gd name="connsiteX71" fmla="*/ 591403 w 2374710"/>
              <a:gd name="connsiteY71" fmla="*/ 1569493 h 2829636"/>
              <a:gd name="connsiteX72" fmla="*/ 605051 w 2374710"/>
              <a:gd name="connsiteY72" fmla="*/ 1655928 h 2829636"/>
              <a:gd name="connsiteX73" fmla="*/ 650543 w 2374710"/>
              <a:gd name="connsiteY73" fmla="*/ 1655928 h 2829636"/>
              <a:gd name="connsiteX74" fmla="*/ 837062 w 2374710"/>
              <a:gd name="connsiteY74" fmla="*/ 1583140 h 2829636"/>
              <a:gd name="connsiteX75" fmla="*/ 391236 w 2374710"/>
              <a:gd name="connsiteY75" fmla="*/ 605051 h 2829636"/>
              <a:gd name="connsiteX76" fmla="*/ 277504 w 2374710"/>
              <a:gd name="connsiteY76" fmla="*/ 322997 h 2829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2374710" h="2829636">
                <a:moveTo>
                  <a:pt x="277504" y="322997"/>
                </a:moveTo>
                <a:lnTo>
                  <a:pt x="327546" y="250209"/>
                </a:lnTo>
                <a:lnTo>
                  <a:pt x="318448" y="227463"/>
                </a:lnTo>
                <a:lnTo>
                  <a:pt x="486770" y="81887"/>
                </a:lnTo>
                <a:lnTo>
                  <a:pt x="495868" y="45493"/>
                </a:lnTo>
                <a:lnTo>
                  <a:pt x="705134" y="0"/>
                </a:lnTo>
                <a:lnTo>
                  <a:pt x="928048" y="677839"/>
                </a:lnTo>
                <a:lnTo>
                  <a:pt x="1014483" y="968991"/>
                </a:lnTo>
                <a:lnTo>
                  <a:pt x="1219200" y="1364776"/>
                </a:lnTo>
                <a:lnTo>
                  <a:pt x="1492155" y="1765111"/>
                </a:lnTo>
                <a:lnTo>
                  <a:pt x="1787856" y="2083558"/>
                </a:lnTo>
                <a:lnTo>
                  <a:pt x="2374710" y="2465696"/>
                </a:lnTo>
                <a:lnTo>
                  <a:pt x="2260979" y="2552131"/>
                </a:lnTo>
                <a:lnTo>
                  <a:pt x="2210937" y="2452048"/>
                </a:lnTo>
                <a:lnTo>
                  <a:pt x="2015319" y="2470245"/>
                </a:lnTo>
                <a:lnTo>
                  <a:pt x="1983474" y="2411105"/>
                </a:lnTo>
                <a:lnTo>
                  <a:pt x="1928883" y="2424752"/>
                </a:lnTo>
                <a:lnTo>
                  <a:pt x="1897039" y="2365612"/>
                </a:lnTo>
                <a:lnTo>
                  <a:pt x="1783307" y="2424752"/>
                </a:lnTo>
                <a:lnTo>
                  <a:pt x="1746913" y="2365612"/>
                </a:lnTo>
                <a:lnTo>
                  <a:pt x="1637731" y="2447499"/>
                </a:lnTo>
                <a:lnTo>
                  <a:pt x="1355677" y="2793242"/>
                </a:lnTo>
                <a:lnTo>
                  <a:pt x="1301086" y="2738651"/>
                </a:lnTo>
                <a:lnTo>
                  <a:pt x="1196454" y="2802340"/>
                </a:lnTo>
                <a:lnTo>
                  <a:pt x="1087271" y="2461146"/>
                </a:lnTo>
                <a:lnTo>
                  <a:pt x="837062" y="2611272"/>
                </a:lnTo>
                <a:lnTo>
                  <a:pt x="482221" y="2756848"/>
                </a:lnTo>
                <a:lnTo>
                  <a:pt x="395785" y="2747749"/>
                </a:lnTo>
                <a:lnTo>
                  <a:pt x="0" y="2829636"/>
                </a:lnTo>
                <a:lnTo>
                  <a:pt x="127379" y="2679511"/>
                </a:lnTo>
                <a:lnTo>
                  <a:pt x="122830" y="2670412"/>
                </a:lnTo>
                <a:lnTo>
                  <a:pt x="118280" y="2643116"/>
                </a:lnTo>
                <a:lnTo>
                  <a:pt x="395785" y="2229134"/>
                </a:lnTo>
                <a:lnTo>
                  <a:pt x="450376" y="2124502"/>
                </a:lnTo>
                <a:lnTo>
                  <a:pt x="432179" y="2106305"/>
                </a:lnTo>
                <a:lnTo>
                  <a:pt x="395785" y="2092657"/>
                </a:lnTo>
                <a:lnTo>
                  <a:pt x="368489" y="2092657"/>
                </a:lnTo>
                <a:lnTo>
                  <a:pt x="345743" y="2133600"/>
                </a:lnTo>
                <a:lnTo>
                  <a:pt x="282054" y="2129051"/>
                </a:lnTo>
                <a:lnTo>
                  <a:pt x="195618" y="1974376"/>
                </a:lnTo>
                <a:lnTo>
                  <a:pt x="113731" y="2019869"/>
                </a:lnTo>
                <a:lnTo>
                  <a:pt x="31845" y="1924334"/>
                </a:lnTo>
                <a:lnTo>
                  <a:pt x="81886" y="1828800"/>
                </a:lnTo>
                <a:lnTo>
                  <a:pt x="113731" y="1837899"/>
                </a:lnTo>
                <a:lnTo>
                  <a:pt x="104633" y="1901588"/>
                </a:lnTo>
                <a:lnTo>
                  <a:pt x="127379" y="1933433"/>
                </a:lnTo>
                <a:lnTo>
                  <a:pt x="172871" y="1933433"/>
                </a:lnTo>
                <a:lnTo>
                  <a:pt x="191068" y="1942531"/>
                </a:lnTo>
                <a:lnTo>
                  <a:pt x="250209" y="1937982"/>
                </a:lnTo>
                <a:lnTo>
                  <a:pt x="250209" y="1910687"/>
                </a:lnTo>
                <a:lnTo>
                  <a:pt x="286603" y="1901588"/>
                </a:lnTo>
                <a:lnTo>
                  <a:pt x="291152" y="1842448"/>
                </a:lnTo>
                <a:lnTo>
                  <a:pt x="309349" y="1833349"/>
                </a:lnTo>
                <a:lnTo>
                  <a:pt x="309349" y="1806054"/>
                </a:lnTo>
                <a:lnTo>
                  <a:pt x="245659" y="1792406"/>
                </a:lnTo>
                <a:lnTo>
                  <a:pt x="236561" y="1728716"/>
                </a:lnTo>
                <a:lnTo>
                  <a:pt x="172871" y="1719618"/>
                </a:lnTo>
                <a:lnTo>
                  <a:pt x="168322" y="1696872"/>
                </a:lnTo>
                <a:lnTo>
                  <a:pt x="145576" y="1687773"/>
                </a:lnTo>
                <a:lnTo>
                  <a:pt x="154674" y="1637731"/>
                </a:lnTo>
                <a:lnTo>
                  <a:pt x="213815" y="1633182"/>
                </a:lnTo>
                <a:lnTo>
                  <a:pt x="218364" y="1592239"/>
                </a:lnTo>
                <a:lnTo>
                  <a:pt x="232012" y="1583140"/>
                </a:lnTo>
                <a:lnTo>
                  <a:pt x="241110" y="1564943"/>
                </a:lnTo>
                <a:lnTo>
                  <a:pt x="286603" y="1578591"/>
                </a:lnTo>
                <a:lnTo>
                  <a:pt x="309349" y="1633182"/>
                </a:lnTo>
                <a:lnTo>
                  <a:pt x="377588" y="1655928"/>
                </a:lnTo>
                <a:lnTo>
                  <a:pt x="473122" y="1642281"/>
                </a:lnTo>
                <a:lnTo>
                  <a:pt x="482221" y="1610436"/>
                </a:lnTo>
                <a:lnTo>
                  <a:pt x="541361" y="1605887"/>
                </a:lnTo>
                <a:lnTo>
                  <a:pt x="555009" y="1569493"/>
                </a:lnTo>
                <a:lnTo>
                  <a:pt x="591403" y="1569493"/>
                </a:lnTo>
                <a:lnTo>
                  <a:pt x="605051" y="1655928"/>
                </a:lnTo>
                <a:lnTo>
                  <a:pt x="650543" y="1655928"/>
                </a:lnTo>
                <a:lnTo>
                  <a:pt x="837062" y="1583140"/>
                </a:lnTo>
                <a:lnTo>
                  <a:pt x="391236" y="605051"/>
                </a:lnTo>
                <a:lnTo>
                  <a:pt x="277504" y="322997"/>
                </a:lnTo>
                <a:close/>
              </a:path>
            </a:pathLst>
          </a:custGeom>
          <a:solidFill>
            <a:schemeClr val="tx2">
              <a:lumMod val="65000"/>
            </a:schemeClr>
          </a:solidFill>
          <a:ln>
            <a:solidFill>
              <a:schemeClr val="tx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24" name="Forme libre 23"/>
          <p:cNvSpPr/>
          <p:nvPr/>
        </p:nvSpPr>
        <p:spPr>
          <a:xfrm>
            <a:off x="8015785" y="1555845"/>
            <a:ext cx="1624084" cy="918949"/>
          </a:xfrm>
          <a:custGeom>
            <a:avLst/>
            <a:gdLst>
              <a:gd name="connsiteX0" fmla="*/ 118281 w 1624084"/>
              <a:gd name="connsiteY0" fmla="*/ 741528 h 918949"/>
              <a:gd name="connsiteX1" fmla="*/ 491319 w 1624084"/>
              <a:gd name="connsiteY1" fmla="*/ 805218 h 918949"/>
              <a:gd name="connsiteX2" fmla="*/ 591403 w 1624084"/>
              <a:gd name="connsiteY2" fmla="*/ 891654 h 918949"/>
              <a:gd name="connsiteX3" fmla="*/ 809767 w 1624084"/>
              <a:gd name="connsiteY3" fmla="*/ 918949 h 918949"/>
              <a:gd name="connsiteX4" fmla="*/ 878006 w 1624084"/>
              <a:gd name="connsiteY4" fmla="*/ 882555 h 918949"/>
              <a:gd name="connsiteX5" fmla="*/ 1005385 w 1624084"/>
              <a:gd name="connsiteY5" fmla="*/ 914400 h 918949"/>
              <a:gd name="connsiteX6" fmla="*/ 1032681 w 1624084"/>
              <a:gd name="connsiteY6" fmla="*/ 859809 h 918949"/>
              <a:gd name="connsiteX7" fmla="*/ 1241946 w 1624084"/>
              <a:gd name="connsiteY7" fmla="*/ 809767 h 918949"/>
              <a:gd name="connsiteX8" fmla="*/ 1241946 w 1624084"/>
              <a:gd name="connsiteY8" fmla="*/ 750627 h 918949"/>
              <a:gd name="connsiteX9" fmla="*/ 1291988 w 1624084"/>
              <a:gd name="connsiteY9" fmla="*/ 750627 h 918949"/>
              <a:gd name="connsiteX10" fmla="*/ 1360227 w 1624084"/>
              <a:gd name="connsiteY10" fmla="*/ 864358 h 918949"/>
              <a:gd name="connsiteX11" fmla="*/ 1624084 w 1624084"/>
              <a:gd name="connsiteY11" fmla="*/ 773373 h 918949"/>
              <a:gd name="connsiteX12" fmla="*/ 1473958 w 1624084"/>
              <a:gd name="connsiteY12" fmla="*/ 473122 h 918949"/>
              <a:gd name="connsiteX13" fmla="*/ 1464860 w 1624084"/>
              <a:gd name="connsiteY13" fmla="*/ 113731 h 918949"/>
              <a:gd name="connsiteX14" fmla="*/ 1401170 w 1624084"/>
              <a:gd name="connsiteY14" fmla="*/ 45492 h 918949"/>
              <a:gd name="connsiteX15" fmla="*/ 1382973 w 1624084"/>
              <a:gd name="connsiteY15" fmla="*/ 0 h 918949"/>
              <a:gd name="connsiteX16" fmla="*/ 1296537 w 1624084"/>
              <a:gd name="connsiteY16" fmla="*/ 113731 h 918949"/>
              <a:gd name="connsiteX17" fmla="*/ 1269242 w 1624084"/>
              <a:gd name="connsiteY17" fmla="*/ 95534 h 918949"/>
              <a:gd name="connsiteX18" fmla="*/ 1210102 w 1624084"/>
              <a:gd name="connsiteY18" fmla="*/ 145576 h 918949"/>
              <a:gd name="connsiteX19" fmla="*/ 1187355 w 1624084"/>
              <a:gd name="connsiteY19" fmla="*/ 150125 h 918949"/>
              <a:gd name="connsiteX20" fmla="*/ 1110018 w 1624084"/>
              <a:gd name="connsiteY20" fmla="*/ 177421 h 918949"/>
              <a:gd name="connsiteX21" fmla="*/ 1078173 w 1624084"/>
              <a:gd name="connsiteY21" fmla="*/ 90985 h 918949"/>
              <a:gd name="connsiteX22" fmla="*/ 727881 w 1624084"/>
              <a:gd name="connsiteY22" fmla="*/ 291152 h 918949"/>
              <a:gd name="connsiteX23" fmla="*/ 691487 w 1624084"/>
              <a:gd name="connsiteY23" fmla="*/ 322997 h 918949"/>
              <a:gd name="connsiteX24" fmla="*/ 491319 w 1624084"/>
              <a:gd name="connsiteY24" fmla="*/ 354842 h 918949"/>
              <a:gd name="connsiteX25" fmla="*/ 373039 w 1624084"/>
              <a:gd name="connsiteY25" fmla="*/ 423080 h 918949"/>
              <a:gd name="connsiteX26" fmla="*/ 186519 w 1624084"/>
              <a:gd name="connsiteY26" fmla="*/ 241110 h 918949"/>
              <a:gd name="connsiteX27" fmla="*/ 63690 w 1624084"/>
              <a:gd name="connsiteY27" fmla="*/ 313898 h 918949"/>
              <a:gd name="connsiteX28" fmla="*/ 81887 w 1624084"/>
              <a:gd name="connsiteY28" fmla="*/ 345743 h 918949"/>
              <a:gd name="connsiteX29" fmla="*/ 0 w 1624084"/>
              <a:gd name="connsiteY29" fmla="*/ 459474 h 918949"/>
              <a:gd name="connsiteX30" fmla="*/ 31845 w 1624084"/>
              <a:gd name="connsiteY30" fmla="*/ 509516 h 918949"/>
              <a:gd name="connsiteX31" fmla="*/ 45493 w 1624084"/>
              <a:gd name="connsiteY31" fmla="*/ 564107 h 918949"/>
              <a:gd name="connsiteX32" fmla="*/ 68239 w 1624084"/>
              <a:gd name="connsiteY32" fmla="*/ 641445 h 918949"/>
              <a:gd name="connsiteX33" fmla="*/ 109182 w 1624084"/>
              <a:gd name="connsiteY33" fmla="*/ 677839 h 918949"/>
              <a:gd name="connsiteX34" fmla="*/ 118281 w 1624084"/>
              <a:gd name="connsiteY34" fmla="*/ 741528 h 918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624084" h="918949">
                <a:moveTo>
                  <a:pt x="118281" y="741528"/>
                </a:moveTo>
                <a:lnTo>
                  <a:pt x="491319" y="805218"/>
                </a:lnTo>
                <a:lnTo>
                  <a:pt x="591403" y="891654"/>
                </a:lnTo>
                <a:lnTo>
                  <a:pt x="809767" y="918949"/>
                </a:lnTo>
                <a:lnTo>
                  <a:pt x="878006" y="882555"/>
                </a:lnTo>
                <a:lnTo>
                  <a:pt x="1005385" y="914400"/>
                </a:lnTo>
                <a:lnTo>
                  <a:pt x="1032681" y="859809"/>
                </a:lnTo>
                <a:lnTo>
                  <a:pt x="1241946" y="809767"/>
                </a:lnTo>
                <a:lnTo>
                  <a:pt x="1241946" y="750627"/>
                </a:lnTo>
                <a:lnTo>
                  <a:pt x="1291988" y="750627"/>
                </a:lnTo>
                <a:lnTo>
                  <a:pt x="1360227" y="864358"/>
                </a:lnTo>
                <a:lnTo>
                  <a:pt x="1624084" y="773373"/>
                </a:lnTo>
                <a:lnTo>
                  <a:pt x="1473958" y="473122"/>
                </a:lnTo>
                <a:lnTo>
                  <a:pt x="1464860" y="113731"/>
                </a:lnTo>
                <a:lnTo>
                  <a:pt x="1401170" y="45492"/>
                </a:lnTo>
                <a:lnTo>
                  <a:pt x="1382973" y="0"/>
                </a:lnTo>
                <a:lnTo>
                  <a:pt x="1296537" y="113731"/>
                </a:lnTo>
                <a:lnTo>
                  <a:pt x="1269242" y="95534"/>
                </a:lnTo>
                <a:lnTo>
                  <a:pt x="1210102" y="145576"/>
                </a:lnTo>
                <a:lnTo>
                  <a:pt x="1187355" y="150125"/>
                </a:lnTo>
                <a:lnTo>
                  <a:pt x="1110018" y="177421"/>
                </a:lnTo>
                <a:lnTo>
                  <a:pt x="1078173" y="90985"/>
                </a:lnTo>
                <a:lnTo>
                  <a:pt x="727881" y="291152"/>
                </a:lnTo>
                <a:lnTo>
                  <a:pt x="691487" y="322997"/>
                </a:lnTo>
                <a:lnTo>
                  <a:pt x="491319" y="354842"/>
                </a:lnTo>
                <a:lnTo>
                  <a:pt x="373039" y="423080"/>
                </a:lnTo>
                <a:lnTo>
                  <a:pt x="186519" y="241110"/>
                </a:lnTo>
                <a:lnTo>
                  <a:pt x="63690" y="313898"/>
                </a:lnTo>
                <a:lnTo>
                  <a:pt x="81887" y="345743"/>
                </a:lnTo>
                <a:lnTo>
                  <a:pt x="0" y="459474"/>
                </a:lnTo>
                <a:lnTo>
                  <a:pt x="31845" y="509516"/>
                </a:lnTo>
                <a:lnTo>
                  <a:pt x="45493" y="564107"/>
                </a:lnTo>
                <a:lnTo>
                  <a:pt x="68239" y="641445"/>
                </a:lnTo>
                <a:lnTo>
                  <a:pt x="109182" y="677839"/>
                </a:lnTo>
                <a:lnTo>
                  <a:pt x="118281" y="741528"/>
                </a:lnTo>
                <a:close/>
              </a:path>
            </a:pathLst>
          </a:custGeom>
          <a:solidFill>
            <a:schemeClr val="bg2">
              <a:lumMod val="65000"/>
            </a:schemeClr>
          </a:solidFill>
          <a:ln>
            <a:solidFill>
              <a:schemeClr val="bg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25" name="Forme libre 24"/>
          <p:cNvSpPr/>
          <p:nvPr/>
        </p:nvSpPr>
        <p:spPr>
          <a:xfrm>
            <a:off x="7961194" y="2929719"/>
            <a:ext cx="1405719" cy="946245"/>
          </a:xfrm>
          <a:custGeom>
            <a:avLst/>
            <a:gdLst>
              <a:gd name="connsiteX0" fmla="*/ 1137313 w 1405719"/>
              <a:gd name="connsiteY0" fmla="*/ 0 h 946245"/>
              <a:gd name="connsiteX1" fmla="*/ 1260143 w 1405719"/>
              <a:gd name="connsiteY1" fmla="*/ 59141 h 946245"/>
              <a:gd name="connsiteX2" fmla="*/ 1296537 w 1405719"/>
              <a:gd name="connsiteY2" fmla="*/ 150126 h 946245"/>
              <a:gd name="connsiteX3" fmla="*/ 1319284 w 1405719"/>
              <a:gd name="connsiteY3" fmla="*/ 159224 h 946245"/>
              <a:gd name="connsiteX4" fmla="*/ 1373875 w 1405719"/>
              <a:gd name="connsiteY4" fmla="*/ 159224 h 946245"/>
              <a:gd name="connsiteX5" fmla="*/ 1405719 w 1405719"/>
              <a:gd name="connsiteY5" fmla="*/ 222914 h 946245"/>
              <a:gd name="connsiteX6" fmla="*/ 864358 w 1405719"/>
              <a:gd name="connsiteY6" fmla="*/ 518615 h 946245"/>
              <a:gd name="connsiteX7" fmla="*/ 636896 w 1405719"/>
              <a:gd name="connsiteY7" fmla="*/ 641445 h 946245"/>
              <a:gd name="connsiteX8" fmla="*/ 686937 w 1405719"/>
              <a:gd name="connsiteY8" fmla="*/ 741529 h 946245"/>
              <a:gd name="connsiteX9" fmla="*/ 614149 w 1405719"/>
              <a:gd name="connsiteY9" fmla="*/ 814317 h 946245"/>
              <a:gd name="connsiteX10" fmla="*/ 532263 w 1405719"/>
              <a:gd name="connsiteY10" fmla="*/ 850711 h 946245"/>
              <a:gd name="connsiteX11" fmla="*/ 459475 w 1405719"/>
              <a:gd name="connsiteY11" fmla="*/ 850711 h 946245"/>
              <a:gd name="connsiteX12" fmla="*/ 354842 w 1405719"/>
              <a:gd name="connsiteY12" fmla="*/ 882556 h 946245"/>
              <a:gd name="connsiteX13" fmla="*/ 359391 w 1405719"/>
              <a:gd name="connsiteY13" fmla="*/ 905302 h 946245"/>
              <a:gd name="connsiteX14" fmla="*/ 250209 w 1405719"/>
              <a:gd name="connsiteY14" fmla="*/ 946245 h 946245"/>
              <a:gd name="connsiteX15" fmla="*/ 209266 w 1405719"/>
              <a:gd name="connsiteY15" fmla="*/ 805218 h 946245"/>
              <a:gd name="connsiteX16" fmla="*/ 9099 w 1405719"/>
              <a:gd name="connsiteY16" fmla="*/ 868908 h 946245"/>
              <a:gd name="connsiteX17" fmla="*/ 0 w 1405719"/>
              <a:gd name="connsiteY17" fmla="*/ 809768 h 946245"/>
              <a:gd name="connsiteX18" fmla="*/ 109182 w 1405719"/>
              <a:gd name="connsiteY18" fmla="*/ 782472 h 946245"/>
              <a:gd name="connsiteX19" fmla="*/ 90985 w 1405719"/>
              <a:gd name="connsiteY19" fmla="*/ 732430 h 946245"/>
              <a:gd name="connsiteX20" fmla="*/ 195618 w 1405719"/>
              <a:gd name="connsiteY20" fmla="*/ 682388 h 946245"/>
              <a:gd name="connsiteX21" fmla="*/ 277505 w 1405719"/>
              <a:gd name="connsiteY21" fmla="*/ 582305 h 946245"/>
              <a:gd name="connsiteX22" fmla="*/ 382137 w 1405719"/>
              <a:gd name="connsiteY22" fmla="*/ 536812 h 946245"/>
              <a:gd name="connsiteX23" fmla="*/ 427630 w 1405719"/>
              <a:gd name="connsiteY23" fmla="*/ 536812 h 946245"/>
              <a:gd name="connsiteX24" fmla="*/ 445827 w 1405719"/>
              <a:gd name="connsiteY24" fmla="*/ 586854 h 946245"/>
              <a:gd name="connsiteX25" fmla="*/ 568657 w 1405719"/>
              <a:gd name="connsiteY25" fmla="*/ 514066 h 946245"/>
              <a:gd name="connsiteX26" fmla="*/ 605051 w 1405719"/>
              <a:gd name="connsiteY26" fmla="*/ 564108 h 946245"/>
              <a:gd name="connsiteX27" fmla="*/ 636896 w 1405719"/>
              <a:gd name="connsiteY27" fmla="*/ 541362 h 946245"/>
              <a:gd name="connsiteX28" fmla="*/ 705134 w 1405719"/>
              <a:gd name="connsiteY28" fmla="*/ 573206 h 946245"/>
              <a:gd name="connsiteX29" fmla="*/ 746078 w 1405719"/>
              <a:gd name="connsiteY29" fmla="*/ 541362 h 946245"/>
              <a:gd name="connsiteX30" fmla="*/ 818866 w 1405719"/>
              <a:gd name="connsiteY30" fmla="*/ 468574 h 946245"/>
              <a:gd name="connsiteX31" fmla="*/ 723331 w 1405719"/>
              <a:gd name="connsiteY31" fmla="*/ 286603 h 946245"/>
              <a:gd name="connsiteX32" fmla="*/ 782472 w 1405719"/>
              <a:gd name="connsiteY32" fmla="*/ 250209 h 946245"/>
              <a:gd name="connsiteX33" fmla="*/ 814316 w 1405719"/>
              <a:gd name="connsiteY33" fmla="*/ 277505 h 946245"/>
              <a:gd name="connsiteX34" fmla="*/ 900752 w 1405719"/>
              <a:gd name="connsiteY34" fmla="*/ 195618 h 946245"/>
              <a:gd name="connsiteX35" fmla="*/ 1000836 w 1405719"/>
              <a:gd name="connsiteY35" fmla="*/ 286603 h 946245"/>
              <a:gd name="connsiteX36" fmla="*/ 1137313 w 1405719"/>
              <a:gd name="connsiteY36" fmla="*/ 0 h 946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405719" h="946245">
                <a:moveTo>
                  <a:pt x="1137313" y="0"/>
                </a:moveTo>
                <a:lnTo>
                  <a:pt x="1260143" y="59141"/>
                </a:lnTo>
                <a:lnTo>
                  <a:pt x="1296537" y="150126"/>
                </a:lnTo>
                <a:lnTo>
                  <a:pt x="1319284" y="159224"/>
                </a:lnTo>
                <a:lnTo>
                  <a:pt x="1373875" y="159224"/>
                </a:lnTo>
                <a:lnTo>
                  <a:pt x="1405719" y="222914"/>
                </a:lnTo>
                <a:lnTo>
                  <a:pt x="864358" y="518615"/>
                </a:lnTo>
                <a:lnTo>
                  <a:pt x="636896" y="641445"/>
                </a:lnTo>
                <a:lnTo>
                  <a:pt x="686937" y="741529"/>
                </a:lnTo>
                <a:lnTo>
                  <a:pt x="614149" y="814317"/>
                </a:lnTo>
                <a:lnTo>
                  <a:pt x="532263" y="850711"/>
                </a:lnTo>
                <a:lnTo>
                  <a:pt x="459475" y="850711"/>
                </a:lnTo>
                <a:lnTo>
                  <a:pt x="354842" y="882556"/>
                </a:lnTo>
                <a:lnTo>
                  <a:pt x="359391" y="905302"/>
                </a:lnTo>
                <a:lnTo>
                  <a:pt x="250209" y="946245"/>
                </a:lnTo>
                <a:lnTo>
                  <a:pt x="209266" y="805218"/>
                </a:lnTo>
                <a:lnTo>
                  <a:pt x="9099" y="868908"/>
                </a:lnTo>
                <a:lnTo>
                  <a:pt x="0" y="809768"/>
                </a:lnTo>
                <a:lnTo>
                  <a:pt x="109182" y="782472"/>
                </a:lnTo>
                <a:lnTo>
                  <a:pt x="90985" y="732430"/>
                </a:lnTo>
                <a:lnTo>
                  <a:pt x="195618" y="682388"/>
                </a:lnTo>
                <a:lnTo>
                  <a:pt x="277505" y="582305"/>
                </a:lnTo>
                <a:lnTo>
                  <a:pt x="382137" y="536812"/>
                </a:lnTo>
                <a:lnTo>
                  <a:pt x="427630" y="536812"/>
                </a:lnTo>
                <a:lnTo>
                  <a:pt x="445827" y="586854"/>
                </a:lnTo>
                <a:lnTo>
                  <a:pt x="568657" y="514066"/>
                </a:lnTo>
                <a:lnTo>
                  <a:pt x="605051" y="564108"/>
                </a:lnTo>
                <a:lnTo>
                  <a:pt x="636896" y="541362"/>
                </a:lnTo>
                <a:lnTo>
                  <a:pt x="705134" y="573206"/>
                </a:lnTo>
                <a:lnTo>
                  <a:pt x="746078" y="541362"/>
                </a:lnTo>
                <a:lnTo>
                  <a:pt x="818866" y="468574"/>
                </a:lnTo>
                <a:lnTo>
                  <a:pt x="723331" y="286603"/>
                </a:lnTo>
                <a:lnTo>
                  <a:pt x="782472" y="250209"/>
                </a:lnTo>
                <a:lnTo>
                  <a:pt x="814316" y="277505"/>
                </a:lnTo>
                <a:lnTo>
                  <a:pt x="900752" y="195618"/>
                </a:lnTo>
                <a:lnTo>
                  <a:pt x="1000836" y="286603"/>
                </a:lnTo>
                <a:lnTo>
                  <a:pt x="1137313" y="0"/>
                </a:lnTo>
                <a:close/>
              </a:path>
            </a:pathLst>
          </a:custGeom>
          <a:solidFill>
            <a:schemeClr val="bg2">
              <a:lumMod val="65000"/>
            </a:schemeClr>
          </a:solidFill>
          <a:ln>
            <a:solidFill>
              <a:schemeClr val="bg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27" name="Forme libre 26"/>
          <p:cNvSpPr/>
          <p:nvPr/>
        </p:nvSpPr>
        <p:spPr>
          <a:xfrm>
            <a:off x="6623713" y="3944203"/>
            <a:ext cx="2993409" cy="2224585"/>
          </a:xfrm>
          <a:custGeom>
            <a:avLst/>
            <a:gdLst>
              <a:gd name="connsiteX0" fmla="*/ 81887 w 2993409"/>
              <a:gd name="connsiteY0" fmla="*/ 1769660 h 2224585"/>
              <a:gd name="connsiteX1" fmla="*/ 286603 w 2993409"/>
              <a:gd name="connsiteY1" fmla="*/ 2024418 h 2224585"/>
              <a:gd name="connsiteX2" fmla="*/ 386687 w 2993409"/>
              <a:gd name="connsiteY2" fmla="*/ 2097206 h 2224585"/>
              <a:gd name="connsiteX3" fmla="*/ 668741 w 2993409"/>
              <a:gd name="connsiteY3" fmla="*/ 2224585 h 2224585"/>
              <a:gd name="connsiteX4" fmla="*/ 777923 w 2993409"/>
              <a:gd name="connsiteY4" fmla="*/ 2074460 h 2224585"/>
              <a:gd name="connsiteX5" fmla="*/ 882556 w 2993409"/>
              <a:gd name="connsiteY5" fmla="*/ 1887940 h 2224585"/>
              <a:gd name="connsiteX6" fmla="*/ 932597 w 2993409"/>
              <a:gd name="connsiteY6" fmla="*/ 1733266 h 2224585"/>
              <a:gd name="connsiteX7" fmla="*/ 868908 w 2993409"/>
              <a:gd name="connsiteY7" fmla="*/ 1710519 h 2224585"/>
              <a:gd name="connsiteX8" fmla="*/ 727881 w 2993409"/>
              <a:gd name="connsiteY8" fmla="*/ 1537648 h 2224585"/>
              <a:gd name="connsiteX9" fmla="*/ 768824 w 2993409"/>
              <a:gd name="connsiteY9" fmla="*/ 1473958 h 2224585"/>
              <a:gd name="connsiteX10" fmla="*/ 768824 w 2993409"/>
              <a:gd name="connsiteY10" fmla="*/ 1346579 h 2224585"/>
              <a:gd name="connsiteX11" fmla="*/ 932597 w 2993409"/>
              <a:gd name="connsiteY11" fmla="*/ 1205552 h 2224585"/>
              <a:gd name="connsiteX12" fmla="*/ 978090 w 2993409"/>
              <a:gd name="connsiteY12" fmla="*/ 1191904 h 2224585"/>
              <a:gd name="connsiteX13" fmla="*/ 1050878 w 2993409"/>
              <a:gd name="connsiteY13" fmla="*/ 1196454 h 2224585"/>
              <a:gd name="connsiteX14" fmla="*/ 1182806 w 2993409"/>
              <a:gd name="connsiteY14" fmla="*/ 1355678 h 2224585"/>
              <a:gd name="connsiteX15" fmla="*/ 1314735 w 2993409"/>
              <a:gd name="connsiteY15" fmla="*/ 1382973 h 2224585"/>
              <a:gd name="connsiteX16" fmla="*/ 1378424 w 2993409"/>
              <a:gd name="connsiteY16" fmla="*/ 1455761 h 2224585"/>
              <a:gd name="connsiteX17" fmla="*/ 1505803 w 2993409"/>
              <a:gd name="connsiteY17" fmla="*/ 1478507 h 2224585"/>
              <a:gd name="connsiteX18" fmla="*/ 1524000 w 2993409"/>
              <a:gd name="connsiteY18" fmla="*/ 1464860 h 2224585"/>
              <a:gd name="connsiteX19" fmla="*/ 1592239 w 2993409"/>
              <a:gd name="connsiteY19" fmla="*/ 1401170 h 2224585"/>
              <a:gd name="connsiteX20" fmla="*/ 1501254 w 2993409"/>
              <a:gd name="connsiteY20" fmla="*/ 1264693 h 2224585"/>
              <a:gd name="connsiteX21" fmla="*/ 1674126 w 2993409"/>
              <a:gd name="connsiteY21" fmla="*/ 1078173 h 2224585"/>
              <a:gd name="connsiteX22" fmla="*/ 1660478 w 2993409"/>
              <a:gd name="connsiteY22" fmla="*/ 1032681 h 2224585"/>
              <a:gd name="connsiteX23" fmla="*/ 1719618 w 2993409"/>
              <a:gd name="connsiteY23" fmla="*/ 946245 h 2224585"/>
              <a:gd name="connsiteX24" fmla="*/ 1778759 w 2993409"/>
              <a:gd name="connsiteY24" fmla="*/ 932597 h 2224585"/>
              <a:gd name="connsiteX25" fmla="*/ 1787857 w 2993409"/>
              <a:gd name="connsiteY25" fmla="*/ 1009934 h 2224585"/>
              <a:gd name="connsiteX26" fmla="*/ 1928884 w 2993409"/>
              <a:gd name="connsiteY26" fmla="*/ 996287 h 2224585"/>
              <a:gd name="connsiteX27" fmla="*/ 2001672 w 2993409"/>
              <a:gd name="connsiteY27" fmla="*/ 1073624 h 2224585"/>
              <a:gd name="connsiteX28" fmla="*/ 2115403 w 2993409"/>
              <a:gd name="connsiteY28" fmla="*/ 914400 h 2224585"/>
              <a:gd name="connsiteX29" fmla="*/ 2242783 w 2993409"/>
              <a:gd name="connsiteY29" fmla="*/ 996287 h 2224585"/>
              <a:gd name="connsiteX30" fmla="*/ 2311021 w 2993409"/>
              <a:gd name="connsiteY30" fmla="*/ 1041779 h 2224585"/>
              <a:gd name="connsiteX31" fmla="*/ 2383809 w 2993409"/>
              <a:gd name="connsiteY31" fmla="*/ 1069075 h 2224585"/>
              <a:gd name="connsiteX32" fmla="*/ 2452048 w 2993409"/>
              <a:gd name="connsiteY32" fmla="*/ 1114567 h 2224585"/>
              <a:gd name="connsiteX33" fmla="*/ 2456597 w 2993409"/>
              <a:gd name="connsiteY33" fmla="*/ 1141863 h 2224585"/>
              <a:gd name="connsiteX34" fmla="*/ 2829636 w 2993409"/>
              <a:gd name="connsiteY34" fmla="*/ 1096370 h 2224585"/>
              <a:gd name="connsiteX35" fmla="*/ 2979762 w 2993409"/>
              <a:gd name="connsiteY35" fmla="*/ 955343 h 2224585"/>
              <a:gd name="connsiteX36" fmla="*/ 2961565 w 2993409"/>
              <a:gd name="connsiteY36" fmla="*/ 909851 h 2224585"/>
              <a:gd name="connsiteX37" fmla="*/ 2884227 w 2993409"/>
              <a:gd name="connsiteY37" fmla="*/ 855260 h 2224585"/>
              <a:gd name="connsiteX38" fmla="*/ 2843284 w 2993409"/>
              <a:gd name="connsiteY38" fmla="*/ 755176 h 2224585"/>
              <a:gd name="connsiteX39" fmla="*/ 2815988 w 2993409"/>
              <a:gd name="connsiteY39" fmla="*/ 595952 h 2224585"/>
              <a:gd name="connsiteX40" fmla="*/ 2875129 w 2993409"/>
              <a:gd name="connsiteY40" fmla="*/ 573206 h 2224585"/>
              <a:gd name="connsiteX41" fmla="*/ 2938818 w 2993409"/>
              <a:gd name="connsiteY41" fmla="*/ 555009 h 2224585"/>
              <a:gd name="connsiteX42" fmla="*/ 2993409 w 2993409"/>
              <a:gd name="connsiteY42" fmla="*/ 568657 h 2224585"/>
              <a:gd name="connsiteX43" fmla="*/ 2975212 w 2993409"/>
              <a:gd name="connsiteY43" fmla="*/ 518615 h 2224585"/>
              <a:gd name="connsiteX44" fmla="*/ 2920621 w 2993409"/>
              <a:gd name="connsiteY44" fmla="*/ 495869 h 2224585"/>
              <a:gd name="connsiteX45" fmla="*/ 2884227 w 2993409"/>
              <a:gd name="connsiteY45" fmla="*/ 468573 h 2224585"/>
              <a:gd name="connsiteX46" fmla="*/ 2875129 w 2993409"/>
              <a:gd name="connsiteY46" fmla="*/ 404884 h 2224585"/>
              <a:gd name="connsiteX47" fmla="*/ 2852383 w 2993409"/>
              <a:gd name="connsiteY47" fmla="*/ 386687 h 2224585"/>
              <a:gd name="connsiteX48" fmla="*/ 2793242 w 2993409"/>
              <a:gd name="connsiteY48" fmla="*/ 304800 h 2224585"/>
              <a:gd name="connsiteX49" fmla="*/ 2765947 w 2993409"/>
              <a:gd name="connsiteY49" fmla="*/ 313898 h 2224585"/>
              <a:gd name="connsiteX50" fmla="*/ 2779594 w 2993409"/>
              <a:gd name="connsiteY50" fmla="*/ 409433 h 2224585"/>
              <a:gd name="connsiteX51" fmla="*/ 2720454 w 2993409"/>
              <a:gd name="connsiteY51" fmla="*/ 436728 h 2224585"/>
              <a:gd name="connsiteX52" fmla="*/ 2761397 w 2993409"/>
              <a:gd name="connsiteY52" fmla="*/ 482221 h 2224585"/>
              <a:gd name="connsiteX53" fmla="*/ 2761397 w 2993409"/>
              <a:gd name="connsiteY53" fmla="*/ 559558 h 2224585"/>
              <a:gd name="connsiteX54" fmla="*/ 2784144 w 2993409"/>
              <a:gd name="connsiteY54" fmla="*/ 627797 h 2224585"/>
              <a:gd name="connsiteX55" fmla="*/ 2806890 w 2993409"/>
              <a:gd name="connsiteY55" fmla="*/ 773373 h 2224585"/>
              <a:gd name="connsiteX56" fmla="*/ 2838735 w 2993409"/>
              <a:gd name="connsiteY56" fmla="*/ 846161 h 2224585"/>
              <a:gd name="connsiteX57" fmla="*/ 2875129 w 2993409"/>
              <a:gd name="connsiteY57" fmla="*/ 882555 h 2224585"/>
              <a:gd name="connsiteX58" fmla="*/ 2906974 w 2993409"/>
              <a:gd name="connsiteY58" fmla="*/ 928048 h 2224585"/>
              <a:gd name="connsiteX59" fmla="*/ 2906974 w 2993409"/>
              <a:gd name="connsiteY59" fmla="*/ 928048 h 2224585"/>
              <a:gd name="connsiteX60" fmla="*/ 2929720 w 2993409"/>
              <a:gd name="connsiteY60" fmla="*/ 955343 h 2224585"/>
              <a:gd name="connsiteX61" fmla="*/ 2811439 w 2993409"/>
              <a:gd name="connsiteY61" fmla="*/ 1059976 h 2224585"/>
              <a:gd name="connsiteX62" fmla="*/ 2756848 w 2993409"/>
              <a:gd name="connsiteY62" fmla="*/ 1032681 h 2224585"/>
              <a:gd name="connsiteX63" fmla="*/ 2688609 w 2993409"/>
              <a:gd name="connsiteY63" fmla="*/ 1014484 h 2224585"/>
              <a:gd name="connsiteX64" fmla="*/ 2643117 w 2993409"/>
              <a:gd name="connsiteY64" fmla="*/ 1009934 h 2224585"/>
              <a:gd name="connsiteX65" fmla="*/ 2556681 w 2993409"/>
              <a:gd name="connsiteY65" fmla="*/ 1000836 h 2224585"/>
              <a:gd name="connsiteX66" fmla="*/ 2470245 w 2993409"/>
              <a:gd name="connsiteY66" fmla="*/ 996287 h 2224585"/>
              <a:gd name="connsiteX67" fmla="*/ 2333768 w 2993409"/>
              <a:gd name="connsiteY67" fmla="*/ 1023582 h 2224585"/>
              <a:gd name="connsiteX68" fmla="*/ 2224586 w 2993409"/>
              <a:gd name="connsiteY68" fmla="*/ 955343 h 2224585"/>
              <a:gd name="connsiteX69" fmla="*/ 2165445 w 2993409"/>
              <a:gd name="connsiteY69" fmla="*/ 905301 h 2224585"/>
              <a:gd name="connsiteX70" fmla="*/ 2242783 w 2993409"/>
              <a:gd name="connsiteY70" fmla="*/ 923498 h 2224585"/>
              <a:gd name="connsiteX71" fmla="*/ 2292824 w 2993409"/>
              <a:gd name="connsiteY71" fmla="*/ 955343 h 2224585"/>
              <a:gd name="connsiteX72" fmla="*/ 2347415 w 2993409"/>
              <a:gd name="connsiteY72" fmla="*/ 973540 h 2224585"/>
              <a:gd name="connsiteX73" fmla="*/ 2397457 w 2993409"/>
              <a:gd name="connsiteY73" fmla="*/ 973540 h 2224585"/>
              <a:gd name="connsiteX74" fmla="*/ 2452048 w 2993409"/>
              <a:gd name="connsiteY74" fmla="*/ 964442 h 2224585"/>
              <a:gd name="connsiteX75" fmla="*/ 2452048 w 2993409"/>
              <a:gd name="connsiteY75" fmla="*/ 964442 h 2224585"/>
              <a:gd name="connsiteX76" fmla="*/ 2452048 w 2993409"/>
              <a:gd name="connsiteY76" fmla="*/ 914400 h 2224585"/>
              <a:gd name="connsiteX77" fmla="*/ 2392908 w 2993409"/>
              <a:gd name="connsiteY77" fmla="*/ 914400 h 2224585"/>
              <a:gd name="connsiteX78" fmla="*/ 2342866 w 2993409"/>
              <a:gd name="connsiteY78" fmla="*/ 905301 h 2224585"/>
              <a:gd name="connsiteX79" fmla="*/ 2301923 w 2993409"/>
              <a:gd name="connsiteY79" fmla="*/ 882555 h 2224585"/>
              <a:gd name="connsiteX80" fmla="*/ 2270078 w 2993409"/>
              <a:gd name="connsiteY80" fmla="*/ 841612 h 2224585"/>
              <a:gd name="connsiteX81" fmla="*/ 2229135 w 2993409"/>
              <a:gd name="connsiteY81" fmla="*/ 764275 h 2224585"/>
              <a:gd name="connsiteX82" fmla="*/ 2201839 w 2993409"/>
              <a:gd name="connsiteY82" fmla="*/ 777922 h 2224585"/>
              <a:gd name="connsiteX83" fmla="*/ 2197290 w 2993409"/>
              <a:gd name="connsiteY83" fmla="*/ 837063 h 2224585"/>
              <a:gd name="connsiteX84" fmla="*/ 2224586 w 2993409"/>
              <a:gd name="connsiteY84" fmla="*/ 873457 h 2224585"/>
              <a:gd name="connsiteX85" fmla="*/ 2160896 w 2993409"/>
              <a:gd name="connsiteY85" fmla="*/ 896203 h 2224585"/>
              <a:gd name="connsiteX86" fmla="*/ 2124502 w 2993409"/>
              <a:gd name="connsiteY86" fmla="*/ 832513 h 2224585"/>
              <a:gd name="connsiteX87" fmla="*/ 2069911 w 2993409"/>
              <a:gd name="connsiteY87" fmla="*/ 755176 h 2224585"/>
              <a:gd name="connsiteX88" fmla="*/ 1997123 w 2993409"/>
              <a:gd name="connsiteY88" fmla="*/ 541361 h 2224585"/>
              <a:gd name="connsiteX89" fmla="*/ 2092657 w 2993409"/>
              <a:gd name="connsiteY89" fmla="*/ 500418 h 2224585"/>
              <a:gd name="connsiteX90" fmla="*/ 2024418 w 2993409"/>
              <a:gd name="connsiteY90" fmla="*/ 354842 h 2224585"/>
              <a:gd name="connsiteX91" fmla="*/ 2019869 w 2993409"/>
              <a:gd name="connsiteY91" fmla="*/ 304800 h 2224585"/>
              <a:gd name="connsiteX92" fmla="*/ 2124502 w 2993409"/>
              <a:gd name="connsiteY92" fmla="*/ 209266 h 2224585"/>
              <a:gd name="connsiteX93" fmla="*/ 2069911 w 2993409"/>
              <a:gd name="connsiteY93" fmla="*/ 304800 h 2224585"/>
              <a:gd name="connsiteX94" fmla="*/ 2092657 w 2993409"/>
              <a:gd name="connsiteY94" fmla="*/ 368490 h 2224585"/>
              <a:gd name="connsiteX95" fmla="*/ 2124502 w 2993409"/>
              <a:gd name="connsiteY95" fmla="*/ 400334 h 2224585"/>
              <a:gd name="connsiteX96" fmla="*/ 2279177 w 2993409"/>
              <a:gd name="connsiteY96" fmla="*/ 241110 h 2224585"/>
              <a:gd name="connsiteX97" fmla="*/ 2324669 w 2993409"/>
              <a:gd name="connsiteY97" fmla="*/ 236561 h 2224585"/>
              <a:gd name="connsiteX98" fmla="*/ 2351965 w 2993409"/>
              <a:gd name="connsiteY98" fmla="*/ 227463 h 2224585"/>
              <a:gd name="connsiteX99" fmla="*/ 2374711 w 2993409"/>
              <a:gd name="connsiteY99" fmla="*/ 195618 h 2224585"/>
              <a:gd name="connsiteX100" fmla="*/ 2333768 w 2993409"/>
              <a:gd name="connsiteY100" fmla="*/ 154675 h 2224585"/>
              <a:gd name="connsiteX101" fmla="*/ 2315571 w 2993409"/>
              <a:gd name="connsiteY101" fmla="*/ 100084 h 2224585"/>
              <a:gd name="connsiteX102" fmla="*/ 2315571 w 2993409"/>
              <a:gd name="connsiteY102" fmla="*/ 45493 h 2224585"/>
              <a:gd name="connsiteX103" fmla="*/ 2311021 w 2993409"/>
              <a:gd name="connsiteY103" fmla="*/ 13648 h 2224585"/>
              <a:gd name="connsiteX104" fmla="*/ 2297374 w 2993409"/>
              <a:gd name="connsiteY104" fmla="*/ 0 h 2224585"/>
              <a:gd name="connsiteX105" fmla="*/ 2220036 w 2993409"/>
              <a:gd name="connsiteY105" fmla="*/ 22746 h 2224585"/>
              <a:gd name="connsiteX106" fmla="*/ 2179093 w 2993409"/>
              <a:gd name="connsiteY106" fmla="*/ 63690 h 2224585"/>
              <a:gd name="connsiteX107" fmla="*/ 2083559 w 2993409"/>
              <a:gd name="connsiteY107" fmla="*/ 109182 h 2224585"/>
              <a:gd name="connsiteX108" fmla="*/ 2024418 w 2993409"/>
              <a:gd name="connsiteY108" fmla="*/ 150125 h 2224585"/>
              <a:gd name="connsiteX109" fmla="*/ 1942532 w 2993409"/>
              <a:gd name="connsiteY109" fmla="*/ 213815 h 2224585"/>
              <a:gd name="connsiteX110" fmla="*/ 1892490 w 2993409"/>
              <a:gd name="connsiteY110" fmla="*/ 272955 h 2224585"/>
              <a:gd name="connsiteX111" fmla="*/ 1869744 w 2993409"/>
              <a:gd name="connsiteY111" fmla="*/ 163773 h 2224585"/>
              <a:gd name="connsiteX112" fmla="*/ 1687774 w 2993409"/>
              <a:gd name="connsiteY112" fmla="*/ 254758 h 2224585"/>
              <a:gd name="connsiteX113" fmla="*/ 1715069 w 2993409"/>
              <a:gd name="connsiteY113" fmla="*/ 322997 h 2224585"/>
              <a:gd name="connsiteX114" fmla="*/ 1596788 w 2993409"/>
              <a:gd name="connsiteY114" fmla="*/ 386687 h 2224585"/>
              <a:gd name="connsiteX115" fmla="*/ 1537648 w 2993409"/>
              <a:gd name="connsiteY115" fmla="*/ 413982 h 2224585"/>
              <a:gd name="connsiteX116" fmla="*/ 1446663 w 2993409"/>
              <a:gd name="connsiteY116" fmla="*/ 454925 h 2224585"/>
              <a:gd name="connsiteX117" fmla="*/ 1342030 w 2993409"/>
              <a:gd name="connsiteY117" fmla="*/ 509516 h 2224585"/>
              <a:gd name="connsiteX118" fmla="*/ 1269242 w 2993409"/>
              <a:gd name="connsiteY118" fmla="*/ 523164 h 2224585"/>
              <a:gd name="connsiteX119" fmla="*/ 1196454 w 2993409"/>
              <a:gd name="connsiteY119" fmla="*/ 495869 h 2224585"/>
              <a:gd name="connsiteX120" fmla="*/ 1146412 w 2993409"/>
              <a:gd name="connsiteY120" fmla="*/ 441278 h 2224585"/>
              <a:gd name="connsiteX121" fmla="*/ 1110018 w 2993409"/>
              <a:gd name="connsiteY121" fmla="*/ 363940 h 2224585"/>
              <a:gd name="connsiteX122" fmla="*/ 1096371 w 2993409"/>
              <a:gd name="connsiteY122" fmla="*/ 304800 h 2224585"/>
              <a:gd name="connsiteX123" fmla="*/ 1091821 w 2993409"/>
              <a:gd name="connsiteY123" fmla="*/ 236561 h 2224585"/>
              <a:gd name="connsiteX124" fmla="*/ 1064526 w 2993409"/>
              <a:gd name="connsiteY124" fmla="*/ 95534 h 2224585"/>
              <a:gd name="connsiteX125" fmla="*/ 1055427 w 2993409"/>
              <a:gd name="connsiteY125" fmla="*/ 18197 h 2224585"/>
              <a:gd name="connsiteX126" fmla="*/ 1005386 w 2993409"/>
              <a:gd name="connsiteY126" fmla="*/ 9098 h 2224585"/>
              <a:gd name="connsiteX127" fmla="*/ 959893 w 2993409"/>
              <a:gd name="connsiteY127" fmla="*/ 100084 h 2224585"/>
              <a:gd name="connsiteX128" fmla="*/ 818866 w 2993409"/>
              <a:gd name="connsiteY128" fmla="*/ 100084 h 2224585"/>
              <a:gd name="connsiteX129" fmla="*/ 782472 w 2993409"/>
              <a:gd name="connsiteY129" fmla="*/ 50042 h 2224585"/>
              <a:gd name="connsiteX130" fmla="*/ 755177 w 2993409"/>
              <a:gd name="connsiteY130" fmla="*/ 86436 h 2224585"/>
              <a:gd name="connsiteX131" fmla="*/ 696036 w 2993409"/>
              <a:gd name="connsiteY131" fmla="*/ 36394 h 2224585"/>
              <a:gd name="connsiteX132" fmla="*/ 655093 w 2993409"/>
              <a:gd name="connsiteY132" fmla="*/ 63690 h 2224585"/>
              <a:gd name="connsiteX133" fmla="*/ 605051 w 2993409"/>
              <a:gd name="connsiteY133" fmla="*/ 90985 h 2224585"/>
              <a:gd name="connsiteX134" fmla="*/ 464024 w 2993409"/>
              <a:gd name="connsiteY134" fmla="*/ 59140 h 2224585"/>
              <a:gd name="connsiteX135" fmla="*/ 432180 w 2993409"/>
              <a:gd name="connsiteY135" fmla="*/ 113731 h 2224585"/>
              <a:gd name="connsiteX136" fmla="*/ 450377 w 2993409"/>
              <a:gd name="connsiteY136" fmla="*/ 168322 h 2224585"/>
              <a:gd name="connsiteX137" fmla="*/ 823415 w 2993409"/>
              <a:gd name="connsiteY137" fmla="*/ 373039 h 2224585"/>
              <a:gd name="connsiteX138" fmla="*/ 918950 w 2993409"/>
              <a:gd name="connsiteY138" fmla="*/ 400334 h 2224585"/>
              <a:gd name="connsiteX139" fmla="*/ 978090 w 2993409"/>
              <a:gd name="connsiteY139" fmla="*/ 404884 h 2224585"/>
              <a:gd name="connsiteX140" fmla="*/ 1009935 w 2993409"/>
              <a:gd name="connsiteY140" fmla="*/ 441278 h 2224585"/>
              <a:gd name="connsiteX141" fmla="*/ 1019033 w 2993409"/>
              <a:gd name="connsiteY141" fmla="*/ 495869 h 2224585"/>
              <a:gd name="connsiteX142" fmla="*/ 1078174 w 2993409"/>
              <a:gd name="connsiteY142" fmla="*/ 495869 h 2224585"/>
              <a:gd name="connsiteX143" fmla="*/ 1105469 w 2993409"/>
              <a:gd name="connsiteY143" fmla="*/ 536812 h 2224585"/>
              <a:gd name="connsiteX144" fmla="*/ 796120 w 2993409"/>
              <a:gd name="connsiteY144" fmla="*/ 691487 h 2224585"/>
              <a:gd name="connsiteX145" fmla="*/ 736980 w 2993409"/>
              <a:gd name="connsiteY145" fmla="*/ 691487 h 2224585"/>
              <a:gd name="connsiteX146" fmla="*/ 682388 w 2993409"/>
              <a:gd name="connsiteY146" fmla="*/ 796119 h 2224585"/>
              <a:gd name="connsiteX147" fmla="*/ 609600 w 2993409"/>
              <a:gd name="connsiteY147" fmla="*/ 891654 h 2224585"/>
              <a:gd name="connsiteX148" fmla="*/ 427630 w 2993409"/>
              <a:gd name="connsiteY148" fmla="*/ 887104 h 2224585"/>
              <a:gd name="connsiteX149" fmla="*/ 336645 w 2993409"/>
              <a:gd name="connsiteY149" fmla="*/ 882555 h 2224585"/>
              <a:gd name="connsiteX150" fmla="*/ 0 w 2993409"/>
              <a:gd name="connsiteY150" fmla="*/ 950794 h 2224585"/>
              <a:gd name="connsiteX151" fmla="*/ 22747 w 2993409"/>
              <a:gd name="connsiteY151" fmla="*/ 1023582 h 2224585"/>
              <a:gd name="connsiteX152" fmla="*/ 45493 w 2993409"/>
              <a:gd name="connsiteY152" fmla="*/ 1110018 h 2224585"/>
              <a:gd name="connsiteX153" fmla="*/ 168323 w 2993409"/>
              <a:gd name="connsiteY153" fmla="*/ 1096370 h 2224585"/>
              <a:gd name="connsiteX154" fmla="*/ 259308 w 2993409"/>
              <a:gd name="connsiteY154" fmla="*/ 1009934 h 2224585"/>
              <a:gd name="connsiteX155" fmla="*/ 309350 w 2993409"/>
              <a:gd name="connsiteY155" fmla="*/ 1046328 h 2224585"/>
              <a:gd name="connsiteX156" fmla="*/ 309350 w 2993409"/>
              <a:gd name="connsiteY156" fmla="*/ 1087272 h 2224585"/>
              <a:gd name="connsiteX157" fmla="*/ 354842 w 2993409"/>
              <a:gd name="connsiteY157" fmla="*/ 1110018 h 2224585"/>
              <a:gd name="connsiteX158" fmla="*/ 359391 w 2993409"/>
              <a:gd name="connsiteY158" fmla="*/ 1178257 h 2224585"/>
              <a:gd name="connsiteX159" fmla="*/ 386687 w 2993409"/>
              <a:gd name="connsiteY159" fmla="*/ 1282890 h 2224585"/>
              <a:gd name="connsiteX160" fmla="*/ 218365 w 2993409"/>
              <a:gd name="connsiteY160" fmla="*/ 1278340 h 2224585"/>
              <a:gd name="connsiteX161" fmla="*/ 113732 w 2993409"/>
              <a:gd name="connsiteY161" fmla="*/ 1410269 h 2224585"/>
              <a:gd name="connsiteX162" fmla="*/ 263857 w 2993409"/>
              <a:gd name="connsiteY162" fmla="*/ 1528549 h 2224585"/>
              <a:gd name="connsiteX163" fmla="*/ 81887 w 2993409"/>
              <a:gd name="connsiteY163" fmla="*/ 1769660 h 2224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2993409" h="2224585">
                <a:moveTo>
                  <a:pt x="81887" y="1769660"/>
                </a:moveTo>
                <a:lnTo>
                  <a:pt x="286603" y="2024418"/>
                </a:lnTo>
                <a:lnTo>
                  <a:pt x="386687" y="2097206"/>
                </a:lnTo>
                <a:lnTo>
                  <a:pt x="668741" y="2224585"/>
                </a:lnTo>
                <a:lnTo>
                  <a:pt x="777923" y="2074460"/>
                </a:lnTo>
                <a:lnTo>
                  <a:pt x="882556" y="1887940"/>
                </a:lnTo>
                <a:lnTo>
                  <a:pt x="932597" y="1733266"/>
                </a:lnTo>
                <a:lnTo>
                  <a:pt x="868908" y="1710519"/>
                </a:lnTo>
                <a:lnTo>
                  <a:pt x="727881" y="1537648"/>
                </a:lnTo>
                <a:lnTo>
                  <a:pt x="768824" y="1473958"/>
                </a:lnTo>
                <a:lnTo>
                  <a:pt x="768824" y="1346579"/>
                </a:lnTo>
                <a:lnTo>
                  <a:pt x="932597" y="1205552"/>
                </a:lnTo>
                <a:lnTo>
                  <a:pt x="978090" y="1191904"/>
                </a:lnTo>
                <a:lnTo>
                  <a:pt x="1050878" y="1196454"/>
                </a:lnTo>
                <a:lnTo>
                  <a:pt x="1182806" y="1355678"/>
                </a:lnTo>
                <a:lnTo>
                  <a:pt x="1314735" y="1382973"/>
                </a:lnTo>
                <a:lnTo>
                  <a:pt x="1378424" y="1455761"/>
                </a:lnTo>
                <a:lnTo>
                  <a:pt x="1505803" y="1478507"/>
                </a:lnTo>
                <a:lnTo>
                  <a:pt x="1524000" y="1464860"/>
                </a:lnTo>
                <a:lnTo>
                  <a:pt x="1592239" y="1401170"/>
                </a:lnTo>
                <a:lnTo>
                  <a:pt x="1501254" y="1264693"/>
                </a:lnTo>
                <a:lnTo>
                  <a:pt x="1674126" y="1078173"/>
                </a:lnTo>
                <a:lnTo>
                  <a:pt x="1660478" y="1032681"/>
                </a:lnTo>
                <a:lnTo>
                  <a:pt x="1719618" y="946245"/>
                </a:lnTo>
                <a:lnTo>
                  <a:pt x="1778759" y="932597"/>
                </a:lnTo>
                <a:lnTo>
                  <a:pt x="1787857" y="1009934"/>
                </a:lnTo>
                <a:lnTo>
                  <a:pt x="1928884" y="996287"/>
                </a:lnTo>
                <a:lnTo>
                  <a:pt x="2001672" y="1073624"/>
                </a:lnTo>
                <a:lnTo>
                  <a:pt x="2115403" y="914400"/>
                </a:lnTo>
                <a:lnTo>
                  <a:pt x="2242783" y="996287"/>
                </a:lnTo>
                <a:lnTo>
                  <a:pt x="2311021" y="1041779"/>
                </a:lnTo>
                <a:lnTo>
                  <a:pt x="2383809" y="1069075"/>
                </a:lnTo>
                <a:lnTo>
                  <a:pt x="2452048" y="1114567"/>
                </a:lnTo>
                <a:lnTo>
                  <a:pt x="2456597" y="1141863"/>
                </a:lnTo>
                <a:lnTo>
                  <a:pt x="2829636" y="1096370"/>
                </a:lnTo>
                <a:lnTo>
                  <a:pt x="2979762" y="955343"/>
                </a:lnTo>
                <a:lnTo>
                  <a:pt x="2961565" y="909851"/>
                </a:lnTo>
                <a:lnTo>
                  <a:pt x="2884227" y="855260"/>
                </a:lnTo>
                <a:lnTo>
                  <a:pt x="2843284" y="755176"/>
                </a:lnTo>
                <a:lnTo>
                  <a:pt x="2815988" y="595952"/>
                </a:lnTo>
                <a:lnTo>
                  <a:pt x="2875129" y="573206"/>
                </a:lnTo>
                <a:lnTo>
                  <a:pt x="2938818" y="555009"/>
                </a:lnTo>
                <a:lnTo>
                  <a:pt x="2993409" y="568657"/>
                </a:lnTo>
                <a:lnTo>
                  <a:pt x="2975212" y="518615"/>
                </a:lnTo>
                <a:lnTo>
                  <a:pt x="2920621" y="495869"/>
                </a:lnTo>
                <a:lnTo>
                  <a:pt x="2884227" y="468573"/>
                </a:lnTo>
                <a:lnTo>
                  <a:pt x="2875129" y="404884"/>
                </a:lnTo>
                <a:lnTo>
                  <a:pt x="2852383" y="386687"/>
                </a:lnTo>
                <a:lnTo>
                  <a:pt x="2793242" y="304800"/>
                </a:lnTo>
                <a:lnTo>
                  <a:pt x="2765947" y="313898"/>
                </a:lnTo>
                <a:lnTo>
                  <a:pt x="2779594" y="409433"/>
                </a:lnTo>
                <a:lnTo>
                  <a:pt x="2720454" y="436728"/>
                </a:lnTo>
                <a:lnTo>
                  <a:pt x="2761397" y="482221"/>
                </a:lnTo>
                <a:lnTo>
                  <a:pt x="2761397" y="559558"/>
                </a:lnTo>
                <a:lnTo>
                  <a:pt x="2784144" y="627797"/>
                </a:lnTo>
                <a:lnTo>
                  <a:pt x="2806890" y="773373"/>
                </a:lnTo>
                <a:lnTo>
                  <a:pt x="2838735" y="846161"/>
                </a:lnTo>
                <a:lnTo>
                  <a:pt x="2875129" y="882555"/>
                </a:lnTo>
                <a:lnTo>
                  <a:pt x="2906974" y="928048"/>
                </a:lnTo>
                <a:lnTo>
                  <a:pt x="2906974" y="928048"/>
                </a:lnTo>
                <a:lnTo>
                  <a:pt x="2929720" y="955343"/>
                </a:lnTo>
                <a:lnTo>
                  <a:pt x="2811439" y="1059976"/>
                </a:lnTo>
                <a:lnTo>
                  <a:pt x="2756848" y="1032681"/>
                </a:lnTo>
                <a:lnTo>
                  <a:pt x="2688609" y="1014484"/>
                </a:lnTo>
                <a:lnTo>
                  <a:pt x="2643117" y="1009934"/>
                </a:lnTo>
                <a:lnTo>
                  <a:pt x="2556681" y="1000836"/>
                </a:lnTo>
                <a:lnTo>
                  <a:pt x="2470245" y="996287"/>
                </a:lnTo>
                <a:lnTo>
                  <a:pt x="2333768" y="1023582"/>
                </a:lnTo>
                <a:lnTo>
                  <a:pt x="2224586" y="955343"/>
                </a:lnTo>
                <a:lnTo>
                  <a:pt x="2165445" y="905301"/>
                </a:lnTo>
                <a:lnTo>
                  <a:pt x="2242783" y="923498"/>
                </a:lnTo>
                <a:lnTo>
                  <a:pt x="2292824" y="955343"/>
                </a:lnTo>
                <a:lnTo>
                  <a:pt x="2347415" y="973540"/>
                </a:lnTo>
                <a:lnTo>
                  <a:pt x="2397457" y="973540"/>
                </a:lnTo>
                <a:lnTo>
                  <a:pt x="2452048" y="964442"/>
                </a:lnTo>
                <a:lnTo>
                  <a:pt x="2452048" y="964442"/>
                </a:lnTo>
                <a:lnTo>
                  <a:pt x="2452048" y="914400"/>
                </a:lnTo>
                <a:lnTo>
                  <a:pt x="2392908" y="914400"/>
                </a:lnTo>
                <a:lnTo>
                  <a:pt x="2342866" y="905301"/>
                </a:lnTo>
                <a:lnTo>
                  <a:pt x="2301923" y="882555"/>
                </a:lnTo>
                <a:lnTo>
                  <a:pt x="2270078" y="841612"/>
                </a:lnTo>
                <a:lnTo>
                  <a:pt x="2229135" y="764275"/>
                </a:lnTo>
                <a:lnTo>
                  <a:pt x="2201839" y="777922"/>
                </a:lnTo>
                <a:lnTo>
                  <a:pt x="2197290" y="837063"/>
                </a:lnTo>
                <a:lnTo>
                  <a:pt x="2224586" y="873457"/>
                </a:lnTo>
                <a:lnTo>
                  <a:pt x="2160896" y="896203"/>
                </a:lnTo>
                <a:lnTo>
                  <a:pt x="2124502" y="832513"/>
                </a:lnTo>
                <a:lnTo>
                  <a:pt x="2069911" y="755176"/>
                </a:lnTo>
                <a:lnTo>
                  <a:pt x="1997123" y="541361"/>
                </a:lnTo>
                <a:lnTo>
                  <a:pt x="2092657" y="500418"/>
                </a:lnTo>
                <a:lnTo>
                  <a:pt x="2024418" y="354842"/>
                </a:lnTo>
                <a:lnTo>
                  <a:pt x="2019869" y="304800"/>
                </a:lnTo>
                <a:lnTo>
                  <a:pt x="2124502" y="209266"/>
                </a:lnTo>
                <a:lnTo>
                  <a:pt x="2069911" y="304800"/>
                </a:lnTo>
                <a:lnTo>
                  <a:pt x="2092657" y="368490"/>
                </a:lnTo>
                <a:lnTo>
                  <a:pt x="2124502" y="400334"/>
                </a:lnTo>
                <a:lnTo>
                  <a:pt x="2279177" y="241110"/>
                </a:lnTo>
                <a:lnTo>
                  <a:pt x="2324669" y="236561"/>
                </a:lnTo>
                <a:lnTo>
                  <a:pt x="2351965" y="227463"/>
                </a:lnTo>
                <a:lnTo>
                  <a:pt x="2374711" y="195618"/>
                </a:lnTo>
                <a:lnTo>
                  <a:pt x="2333768" y="154675"/>
                </a:lnTo>
                <a:lnTo>
                  <a:pt x="2315571" y="100084"/>
                </a:lnTo>
                <a:lnTo>
                  <a:pt x="2315571" y="45493"/>
                </a:lnTo>
                <a:lnTo>
                  <a:pt x="2311021" y="13648"/>
                </a:lnTo>
                <a:lnTo>
                  <a:pt x="2297374" y="0"/>
                </a:lnTo>
                <a:lnTo>
                  <a:pt x="2220036" y="22746"/>
                </a:lnTo>
                <a:lnTo>
                  <a:pt x="2179093" y="63690"/>
                </a:lnTo>
                <a:lnTo>
                  <a:pt x="2083559" y="109182"/>
                </a:lnTo>
                <a:lnTo>
                  <a:pt x="2024418" y="150125"/>
                </a:lnTo>
                <a:lnTo>
                  <a:pt x="1942532" y="213815"/>
                </a:lnTo>
                <a:lnTo>
                  <a:pt x="1892490" y="272955"/>
                </a:lnTo>
                <a:lnTo>
                  <a:pt x="1869744" y="163773"/>
                </a:lnTo>
                <a:lnTo>
                  <a:pt x="1687774" y="254758"/>
                </a:lnTo>
                <a:lnTo>
                  <a:pt x="1715069" y="322997"/>
                </a:lnTo>
                <a:lnTo>
                  <a:pt x="1596788" y="386687"/>
                </a:lnTo>
                <a:lnTo>
                  <a:pt x="1537648" y="413982"/>
                </a:lnTo>
                <a:lnTo>
                  <a:pt x="1446663" y="454925"/>
                </a:lnTo>
                <a:lnTo>
                  <a:pt x="1342030" y="509516"/>
                </a:lnTo>
                <a:lnTo>
                  <a:pt x="1269242" y="523164"/>
                </a:lnTo>
                <a:lnTo>
                  <a:pt x="1196454" y="495869"/>
                </a:lnTo>
                <a:lnTo>
                  <a:pt x="1146412" y="441278"/>
                </a:lnTo>
                <a:lnTo>
                  <a:pt x="1110018" y="363940"/>
                </a:lnTo>
                <a:lnTo>
                  <a:pt x="1096371" y="304800"/>
                </a:lnTo>
                <a:lnTo>
                  <a:pt x="1091821" y="236561"/>
                </a:lnTo>
                <a:lnTo>
                  <a:pt x="1064526" y="95534"/>
                </a:lnTo>
                <a:lnTo>
                  <a:pt x="1055427" y="18197"/>
                </a:lnTo>
                <a:lnTo>
                  <a:pt x="1005386" y="9098"/>
                </a:lnTo>
                <a:lnTo>
                  <a:pt x="959893" y="100084"/>
                </a:lnTo>
                <a:lnTo>
                  <a:pt x="818866" y="100084"/>
                </a:lnTo>
                <a:lnTo>
                  <a:pt x="782472" y="50042"/>
                </a:lnTo>
                <a:lnTo>
                  <a:pt x="755177" y="86436"/>
                </a:lnTo>
                <a:lnTo>
                  <a:pt x="696036" y="36394"/>
                </a:lnTo>
                <a:lnTo>
                  <a:pt x="655093" y="63690"/>
                </a:lnTo>
                <a:lnTo>
                  <a:pt x="605051" y="90985"/>
                </a:lnTo>
                <a:lnTo>
                  <a:pt x="464024" y="59140"/>
                </a:lnTo>
                <a:lnTo>
                  <a:pt x="432180" y="113731"/>
                </a:lnTo>
                <a:lnTo>
                  <a:pt x="450377" y="168322"/>
                </a:lnTo>
                <a:lnTo>
                  <a:pt x="823415" y="373039"/>
                </a:lnTo>
                <a:lnTo>
                  <a:pt x="918950" y="400334"/>
                </a:lnTo>
                <a:lnTo>
                  <a:pt x="978090" y="404884"/>
                </a:lnTo>
                <a:lnTo>
                  <a:pt x="1009935" y="441278"/>
                </a:lnTo>
                <a:lnTo>
                  <a:pt x="1019033" y="495869"/>
                </a:lnTo>
                <a:lnTo>
                  <a:pt x="1078174" y="495869"/>
                </a:lnTo>
                <a:lnTo>
                  <a:pt x="1105469" y="536812"/>
                </a:lnTo>
                <a:lnTo>
                  <a:pt x="796120" y="691487"/>
                </a:lnTo>
                <a:lnTo>
                  <a:pt x="736980" y="691487"/>
                </a:lnTo>
                <a:lnTo>
                  <a:pt x="682388" y="796119"/>
                </a:lnTo>
                <a:lnTo>
                  <a:pt x="609600" y="891654"/>
                </a:lnTo>
                <a:lnTo>
                  <a:pt x="427630" y="887104"/>
                </a:lnTo>
                <a:lnTo>
                  <a:pt x="336645" y="882555"/>
                </a:lnTo>
                <a:lnTo>
                  <a:pt x="0" y="950794"/>
                </a:lnTo>
                <a:lnTo>
                  <a:pt x="22747" y="1023582"/>
                </a:lnTo>
                <a:lnTo>
                  <a:pt x="45493" y="1110018"/>
                </a:lnTo>
                <a:lnTo>
                  <a:pt x="168323" y="1096370"/>
                </a:lnTo>
                <a:lnTo>
                  <a:pt x="259308" y="1009934"/>
                </a:lnTo>
                <a:lnTo>
                  <a:pt x="309350" y="1046328"/>
                </a:lnTo>
                <a:lnTo>
                  <a:pt x="309350" y="1087272"/>
                </a:lnTo>
                <a:lnTo>
                  <a:pt x="354842" y="1110018"/>
                </a:lnTo>
                <a:lnTo>
                  <a:pt x="359391" y="1178257"/>
                </a:lnTo>
                <a:lnTo>
                  <a:pt x="386687" y="1282890"/>
                </a:lnTo>
                <a:lnTo>
                  <a:pt x="218365" y="1278340"/>
                </a:lnTo>
                <a:lnTo>
                  <a:pt x="113732" y="1410269"/>
                </a:lnTo>
                <a:lnTo>
                  <a:pt x="263857" y="1528549"/>
                </a:lnTo>
                <a:lnTo>
                  <a:pt x="81887" y="1769660"/>
                </a:lnTo>
                <a:close/>
              </a:path>
            </a:pathLst>
          </a:custGeom>
          <a:solidFill>
            <a:schemeClr val="bg2">
              <a:lumMod val="65000"/>
            </a:schemeClr>
          </a:solidFill>
          <a:ln>
            <a:solidFill>
              <a:schemeClr val="bg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28" name="Forme libre 27"/>
          <p:cNvSpPr/>
          <p:nvPr/>
        </p:nvSpPr>
        <p:spPr>
          <a:xfrm>
            <a:off x="6664657" y="4963236"/>
            <a:ext cx="345743" cy="263857"/>
          </a:xfrm>
          <a:custGeom>
            <a:avLst/>
            <a:gdLst>
              <a:gd name="connsiteX0" fmla="*/ 0 w 345743"/>
              <a:gd name="connsiteY0" fmla="*/ 90985 h 263857"/>
              <a:gd name="connsiteX1" fmla="*/ 141027 w 345743"/>
              <a:gd name="connsiteY1" fmla="*/ 81886 h 263857"/>
              <a:gd name="connsiteX2" fmla="*/ 213815 w 345743"/>
              <a:gd name="connsiteY2" fmla="*/ 0 h 263857"/>
              <a:gd name="connsiteX3" fmla="*/ 263856 w 345743"/>
              <a:gd name="connsiteY3" fmla="*/ 31845 h 263857"/>
              <a:gd name="connsiteX4" fmla="*/ 268406 w 345743"/>
              <a:gd name="connsiteY4" fmla="*/ 77337 h 263857"/>
              <a:gd name="connsiteX5" fmla="*/ 309349 w 345743"/>
              <a:gd name="connsiteY5" fmla="*/ 95534 h 263857"/>
              <a:gd name="connsiteX6" fmla="*/ 345743 w 345743"/>
              <a:gd name="connsiteY6" fmla="*/ 263857 h 263857"/>
              <a:gd name="connsiteX7" fmla="*/ 172871 w 345743"/>
              <a:gd name="connsiteY7" fmla="*/ 254758 h 263857"/>
              <a:gd name="connsiteX8" fmla="*/ 0 w 345743"/>
              <a:gd name="connsiteY8" fmla="*/ 90985 h 263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5743" h="263857">
                <a:moveTo>
                  <a:pt x="0" y="90985"/>
                </a:moveTo>
                <a:lnTo>
                  <a:pt x="141027" y="81886"/>
                </a:lnTo>
                <a:lnTo>
                  <a:pt x="213815" y="0"/>
                </a:lnTo>
                <a:lnTo>
                  <a:pt x="263856" y="31845"/>
                </a:lnTo>
                <a:lnTo>
                  <a:pt x="268406" y="77337"/>
                </a:lnTo>
                <a:lnTo>
                  <a:pt x="309349" y="95534"/>
                </a:lnTo>
                <a:lnTo>
                  <a:pt x="345743" y="263857"/>
                </a:lnTo>
                <a:lnTo>
                  <a:pt x="172871" y="254758"/>
                </a:lnTo>
                <a:lnTo>
                  <a:pt x="0" y="90985"/>
                </a:lnTo>
                <a:close/>
              </a:path>
            </a:pathLst>
          </a:custGeom>
          <a:solidFill>
            <a:schemeClr val="bg2">
              <a:lumMod val="65000"/>
            </a:schemeClr>
          </a:solidFill>
          <a:ln>
            <a:solidFill>
              <a:schemeClr val="bg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29" name="Forme libre 28"/>
          <p:cNvSpPr/>
          <p:nvPr/>
        </p:nvSpPr>
        <p:spPr>
          <a:xfrm>
            <a:off x="6605516" y="4026090"/>
            <a:ext cx="154675" cy="204716"/>
          </a:xfrm>
          <a:custGeom>
            <a:avLst/>
            <a:gdLst>
              <a:gd name="connsiteX0" fmla="*/ 81887 w 154675"/>
              <a:gd name="connsiteY0" fmla="*/ 204716 h 204716"/>
              <a:gd name="connsiteX1" fmla="*/ 0 w 154675"/>
              <a:gd name="connsiteY1" fmla="*/ 154674 h 204716"/>
              <a:gd name="connsiteX2" fmla="*/ 109183 w 154675"/>
              <a:gd name="connsiteY2" fmla="*/ 0 h 204716"/>
              <a:gd name="connsiteX3" fmla="*/ 154675 w 154675"/>
              <a:gd name="connsiteY3" fmla="*/ 68238 h 204716"/>
              <a:gd name="connsiteX4" fmla="*/ 81887 w 154675"/>
              <a:gd name="connsiteY4" fmla="*/ 204716 h 20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675" h="204716">
                <a:moveTo>
                  <a:pt x="81887" y="204716"/>
                </a:moveTo>
                <a:lnTo>
                  <a:pt x="0" y="154674"/>
                </a:lnTo>
                <a:lnTo>
                  <a:pt x="109183" y="0"/>
                </a:lnTo>
                <a:lnTo>
                  <a:pt x="154675" y="68238"/>
                </a:lnTo>
                <a:lnTo>
                  <a:pt x="81887" y="204716"/>
                </a:lnTo>
                <a:close/>
              </a:path>
            </a:pathLst>
          </a:custGeom>
          <a:solidFill>
            <a:schemeClr val="bg2">
              <a:lumMod val="65000"/>
            </a:schemeClr>
          </a:solidFill>
          <a:ln>
            <a:solidFill>
              <a:schemeClr val="bg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30" name="Forme libre 29"/>
          <p:cNvSpPr/>
          <p:nvPr/>
        </p:nvSpPr>
        <p:spPr>
          <a:xfrm>
            <a:off x="5700215" y="4399128"/>
            <a:ext cx="1132764" cy="1251045"/>
          </a:xfrm>
          <a:custGeom>
            <a:avLst/>
            <a:gdLst>
              <a:gd name="connsiteX0" fmla="*/ 609600 w 1132764"/>
              <a:gd name="connsiteY0" fmla="*/ 0 h 1251045"/>
              <a:gd name="connsiteX1" fmla="*/ 732430 w 1132764"/>
              <a:gd name="connsiteY1" fmla="*/ 332096 h 1251045"/>
              <a:gd name="connsiteX2" fmla="*/ 837063 w 1132764"/>
              <a:gd name="connsiteY2" fmla="*/ 532263 h 1251045"/>
              <a:gd name="connsiteX3" fmla="*/ 896203 w 1132764"/>
              <a:gd name="connsiteY3" fmla="*/ 595953 h 1251045"/>
              <a:gd name="connsiteX4" fmla="*/ 928048 w 1132764"/>
              <a:gd name="connsiteY4" fmla="*/ 627797 h 1251045"/>
              <a:gd name="connsiteX5" fmla="*/ 1132764 w 1132764"/>
              <a:gd name="connsiteY5" fmla="*/ 823415 h 1251045"/>
              <a:gd name="connsiteX6" fmla="*/ 1110018 w 1132764"/>
              <a:gd name="connsiteY6" fmla="*/ 855260 h 1251045"/>
              <a:gd name="connsiteX7" fmla="*/ 978089 w 1132764"/>
              <a:gd name="connsiteY7" fmla="*/ 787021 h 1251045"/>
              <a:gd name="connsiteX8" fmla="*/ 887104 w 1132764"/>
              <a:gd name="connsiteY8" fmla="*/ 800669 h 1251045"/>
              <a:gd name="connsiteX9" fmla="*/ 827964 w 1132764"/>
              <a:gd name="connsiteY9" fmla="*/ 709684 h 1251045"/>
              <a:gd name="connsiteX10" fmla="*/ 741528 w 1132764"/>
              <a:gd name="connsiteY10" fmla="*/ 641445 h 1251045"/>
              <a:gd name="connsiteX11" fmla="*/ 718782 w 1132764"/>
              <a:gd name="connsiteY11" fmla="*/ 568657 h 1251045"/>
              <a:gd name="connsiteX12" fmla="*/ 636895 w 1132764"/>
              <a:gd name="connsiteY12" fmla="*/ 577756 h 1251045"/>
              <a:gd name="connsiteX13" fmla="*/ 568657 w 1132764"/>
              <a:gd name="connsiteY13" fmla="*/ 564108 h 1251045"/>
              <a:gd name="connsiteX14" fmla="*/ 514066 w 1132764"/>
              <a:gd name="connsiteY14" fmla="*/ 564108 h 1251045"/>
              <a:gd name="connsiteX15" fmla="*/ 473122 w 1132764"/>
              <a:gd name="connsiteY15" fmla="*/ 573206 h 1251045"/>
              <a:gd name="connsiteX16" fmla="*/ 391236 w 1132764"/>
              <a:gd name="connsiteY16" fmla="*/ 586854 h 1251045"/>
              <a:gd name="connsiteX17" fmla="*/ 386686 w 1132764"/>
              <a:gd name="connsiteY17" fmla="*/ 746078 h 1251045"/>
              <a:gd name="connsiteX18" fmla="*/ 368489 w 1132764"/>
              <a:gd name="connsiteY18" fmla="*/ 800669 h 1251045"/>
              <a:gd name="connsiteX19" fmla="*/ 259307 w 1132764"/>
              <a:gd name="connsiteY19" fmla="*/ 796120 h 1251045"/>
              <a:gd name="connsiteX20" fmla="*/ 236561 w 1132764"/>
              <a:gd name="connsiteY20" fmla="*/ 837063 h 1251045"/>
              <a:gd name="connsiteX21" fmla="*/ 286603 w 1132764"/>
              <a:gd name="connsiteY21" fmla="*/ 878006 h 1251045"/>
              <a:gd name="connsiteX22" fmla="*/ 263857 w 1132764"/>
              <a:gd name="connsiteY22" fmla="*/ 928048 h 1251045"/>
              <a:gd name="connsiteX23" fmla="*/ 159224 w 1132764"/>
              <a:gd name="connsiteY23" fmla="*/ 973541 h 1251045"/>
              <a:gd name="connsiteX24" fmla="*/ 154675 w 1132764"/>
              <a:gd name="connsiteY24" fmla="*/ 1069075 h 1251045"/>
              <a:gd name="connsiteX25" fmla="*/ 145576 w 1132764"/>
              <a:gd name="connsiteY25" fmla="*/ 1123666 h 1251045"/>
              <a:gd name="connsiteX26" fmla="*/ 177421 w 1132764"/>
              <a:gd name="connsiteY26" fmla="*/ 1132765 h 1251045"/>
              <a:gd name="connsiteX27" fmla="*/ 168322 w 1132764"/>
              <a:gd name="connsiteY27" fmla="*/ 1178257 h 1251045"/>
              <a:gd name="connsiteX28" fmla="*/ 0 w 1132764"/>
              <a:gd name="connsiteY28" fmla="*/ 1251045 h 1251045"/>
              <a:gd name="connsiteX29" fmla="*/ 0 w 1132764"/>
              <a:gd name="connsiteY29" fmla="*/ 1219200 h 1251045"/>
              <a:gd name="connsiteX30" fmla="*/ 86436 w 1132764"/>
              <a:gd name="connsiteY30" fmla="*/ 1178257 h 1251045"/>
              <a:gd name="connsiteX31" fmla="*/ 31845 w 1132764"/>
              <a:gd name="connsiteY31" fmla="*/ 709684 h 1251045"/>
              <a:gd name="connsiteX32" fmla="*/ 168322 w 1132764"/>
              <a:gd name="connsiteY32" fmla="*/ 591403 h 1251045"/>
              <a:gd name="connsiteX33" fmla="*/ 172872 w 1132764"/>
              <a:gd name="connsiteY33" fmla="*/ 427630 h 1251045"/>
              <a:gd name="connsiteX34" fmla="*/ 313898 w 1132764"/>
              <a:gd name="connsiteY34" fmla="*/ 514066 h 1251045"/>
              <a:gd name="connsiteX35" fmla="*/ 386686 w 1132764"/>
              <a:gd name="connsiteY35" fmla="*/ 550460 h 1251045"/>
              <a:gd name="connsiteX36" fmla="*/ 423081 w 1132764"/>
              <a:gd name="connsiteY36" fmla="*/ 500418 h 1251045"/>
              <a:gd name="connsiteX37" fmla="*/ 609600 w 1132764"/>
              <a:gd name="connsiteY37" fmla="*/ 0 h 1251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132764" h="1251045">
                <a:moveTo>
                  <a:pt x="609600" y="0"/>
                </a:moveTo>
                <a:lnTo>
                  <a:pt x="732430" y="332096"/>
                </a:lnTo>
                <a:lnTo>
                  <a:pt x="837063" y="532263"/>
                </a:lnTo>
                <a:lnTo>
                  <a:pt x="896203" y="595953"/>
                </a:lnTo>
                <a:lnTo>
                  <a:pt x="928048" y="627797"/>
                </a:lnTo>
                <a:lnTo>
                  <a:pt x="1132764" y="823415"/>
                </a:lnTo>
                <a:lnTo>
                  <a:pt x="1110018" y="855260"/>
                </a:lnTo>
                <a:lnTo>
                  <a:pt x="978089" y="787021"/>
                </a:lnTo>
                <a:lnTo>
                  <a:pt x="887104" y="800669"/>
                </a:lnTo>
                <a:lnTo>
                  <a:pt x="827964" y="709684"/>
                </a:lnTo>
                <a:lnTo>
                  <a:pt x="741528" y="641445"/>
                </a:lnTo>
                <a:lnTo>
                  <a:pt x="718782" y="568657"/>
                </a:lnTo>
                <a:lnTo>
                  <a:pt x="636895" y="577756"/>
                </a:lnTo>
                <a:lnTo>
                  <a:pt x="568657" y="564108"/>
                </a:lnTo>
                <a:lnTo>
                  <a:pt x="514066" y="564108"/>
                </a:lnTo>
                <a:lnTo>
                  <a:pt x="473122" y="573206"/>
                </a:lnTo>
                <a:lnTo>
                  <a:pt x="391236" y="586854"/>
                </a:lnTo>
                <a:lnTo>
                  <a:pt x="386686" y="746078"/>
                </a:lnTo>
                <a:lnTo>
                  <a:pt x="368489" y="800669"/>
                </a:lnTo>
                <a:lnTo>
                  <a:pt x="259307" y="796120"/>
                </a:lnTo>
                <a:lnTo>
                  <a:pt x="236561" y="837063"/>
                </a:lnTo>
                <a:lnTo>
                  <a:pt x="286603" y="878006"/>
                </a:lnTo>
                <a:lnTo>
                  <a:pt x="263857" y="928048"/>
                </a:lnTo>
                <a:lnTo>
                  <a:pt x="159224" y="973541"/>
                </a:lnTo>
                <a:lnTo>
                  <a:pt x="154675" y="1069075"/>
                </a:lnTo>
                <a:lnTo>
                  <a:pt x="145576" y="1123666"/>
                </a:lnTo>
                <a:lnTo>
                  <a:pt x="177421" y="1132765"/>
                </a:lnTo>
                <a:lnTo>
                  <a:pt x="168322" y="1178257"/>
                </a:lnTo>
                <a:lnTo>
                  <a:pt x="0" y="1251045"/>
                </a:lnTo>
                <a:lnTo>
                  <a:pt x="0" y="1219200"/>
                </a:lnTo>
                <a:lnTo>
                  <a:pt x="86436" y="1178257"/>
                </a:lnTo>
                <a:lnTo>
                  <a:pt x="31845" y="709684"/>
                </a:lnTo>
                <a:lnTo>
                  <a:pt x="168322" y="591403"/>
                </a:lnTo>
                <a:lnTo>
                  <a:pt x="172872" y="427630"/>
                </a:lnTo>
                <a:lnTo>
                  <a:pt x="313898" y="514066"/>
                </a:lnTo>
                <a:lnTo>
                  <a:pt x="386686" y="550460"/>
                </a:lnTo>
                <a:lnTo>
                  <a:pt x="423081" y="500418"/>
                </a:lnTo>
                <a:lnTo>
                  <a:pt x="609600" y="0"/>
                </a:lnTo>
                <a:close/>
              </a:path>
            </a:pathLst>
          </a:custGeom>
          <a:solidFill>
            <a:schemeClr val="bg2">
              <a:lumMod val="65000"/>
            </a:schemeClr>
          </a:solidFill>
          <a:ln>
            <a:solidFill>
              <a:schemeClr val="bg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20" name="Forme libre 19"/>
          <p:cNvSpPr/>
          <p:nvPr/>
        </p:nvSpPr>
        <p:spPr>
          <a:xfrm>
            <a:off x="9707418" y="3327400"/>
            <a:ext cx="270164" cy="417945"/>
          </a:xfrm>
          <a:custGeom>
            <a:avLst/>
            <a:gdLst>
              <a:gd name="connsiteX0" fmla="*/ 85437 w 270164"/>
              <a:gd name="connsiteY0" fmla="*/ 417945 h 417945"/>
              <a:gd name="connsiteX1" fmla="*/ 78509 w 270164"/>
              <a:gd name="connsiteY1" fmla="*/ 304800 h 417945"/>
              <a:gd name="connsiteX2" fmla="*/ 94673 w 270164"/>
              <a:gd name="connsiteY2" fmla="*/ 235527 h 417945"/>
              <a:gd name="connsiteX3" fmla="*/ 177800 w 270164"/>
              <a:gd name="connsiteY3" fmla="*/ 193964 h 417945"/>
              <a:gd name="connsiteX4" fmla="*/ 251691 w 270164"/>
              <a:gd name="connsiteY4" fmla="*/ 193964 h 417945"/>
              <a:gd name="connsiteX5" fmla="*/ 187037 w 270164"/>
              <a:gd name="connsiteY5" fmla="*/ 113145 h 417945"/>
              <a:gd name="connsiteX6" fmla="*/ 270164 w 270164"/>
              <a:gd name="connsiteY6" fmla="*/ 16164 h 417945"/>
              <a:gd name="connsiteX7" fmla="*/ 228600 w 270164"/>
              <a:gd name="connsiteY7" fmla="*/ 0 h 417945"/>
              <a:gd name="connsiteX8" fmla="*/ 57727 w 270164"/>
              <a:gd name="connsiteY8" fmla="*/ 196273 h 417945"/>
              <a:gd name="connsiteX9" fmla="*/ 53109 w 270164"/>
              <a:gd name="connsiteY9" fmla="*/ 260927 h 417945"/>
              <a:gd name="connsiteX10" fmla="*/ 6927 w 270164"/>
              <a:gd name="connsiteY10" fmla="*/ 323273 h 417945"/>
              <a:gd name="connsiteX11" fmla="*/ 0 w 270164"/>
              <a:gd name="connsiteY11" fmla="*/ 348673 h 417945"/>
              <a:gd name="connsiteX12" fmla="*/ 85437 w 270164"/>
              <a:gd name="connsiteY12" fmla="*/ 417945 h 417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0164" h="417945">
                <a:moveTo>
                  <a:pt x="85437" y="417945"/>
                </a:moveTo>
                <a:lnTo>
                  <a:pt x="78509" y="304800"/>
                </a:lnTo>
                <a:lnTo>
                  <a:pt x="94673" y="235527"/>
                </a:lnTo>
                <a:lnTo>
                  <a:pt x="177800" y="193964"/>
                </a:lnTo>
                <a:lnTo>
                  <a:pt x="251691" y="193964"/>
                </a:lnTo>
                <a:lnTo>
                  <a:pt x="187037" y="113145"/>
                </a:lnTo>
                <a:lnTo>
                  <a:pt x="270164" y="16164"/>
                </a:lnTo>
                <a:lnTo>
                  <a:pt x="228600" y="0"/>
                </a:lnTo>
                <a:lnTo>
                  <a:pt x="57727" y="196273"/>
                </a:lnTo>
                <a:lnTo>
                  <a:pt x="53109" y="260927"/>
                </a:lnTo>
                <a:lnTo>
                  <a:pt x="6927" y="323273"/>
                </a:lnTo>
                <a:lnTo>
                  <a:pt x="0" y="348673"/>
                </a:lnTo>
                <a:lnTo>
                  <a:pt x="85437" y="417945"/>
                </a:lnTo>
                <a:close/>
              </a:path>
            </a:pathLst>
          </a:custGeom>
          <a:solidFill>
            <a:schemeClr val="tx2">
              <a:lumMod val="65000"/>
            </a:schemeClr>
          </a:solidFill>
          <a:ln>
            <a:solidFill>
              <a:schemeClr val="tx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23" name="Forme libre 22"/>
          <p:cNvSpPr/>
          <p:nvPr/>
        </p:nvSpPr>
        <p:spPr>
          <a:xfrm>
            <a:off x="9628909" y="3161145"/>
            <a:ext cx="475673" cy="450273"/>
          </a:xfrm>
          <a:custGeom>
            <a:avLst/>
            <a:gdLst>
              <a:gd name="connsiteX0" fmla="*/ 99291 w 475673"/>
              <a:gd name="connsiteY0" fmla="*/ 450273 h 450273"/>
              <a:gd name="connsiteX1" fmla="*/ 0 w 475673"/>
              <a:gd name="connsiteY1" fmla="*/ 364837 h 450273"/>
              <a:gd name="connsiteX2" fmla="*/ 117764 w 475673"/>
              <a:gd name="connsiteY2" fmla="*/ 210128 h 450273"/>
              <a:gd name="connsiteX3" fmla="*/ 154709 w 475673"/>
              <a:gd name="connsiteY3" fmla="*/ 131619 h 450273"/>
              <a:gd name="connsiteX4" fmla="*/ 196273 w 475673"/>
              <a:gd name="connsiteY4" fmla="*/ 168564 h 450273"/>
              <a:gd name="connsiteX5" fmla="*/ 274782 w 475673"/>
              <a:gd name="connsiteY5" fmla="*/ 32328 h 450273"/>
              <a:gd name="connsiteX6" fmla="*/ 387927 w 475673"/>
              <a:gd name="connsiteY6" fmla="*/ 0 h 450273"/>
              <a:gd name="connsiteX7" fmla="*/ 475673 w 475673"/>
              <a:gd name="connsiteY7" fmla="*/ 166255 h 450273"/>
              <a:gd name="connsiteX8" fmla="*/ 406400 w 475673"/>
              <a:gd name="connsiteY8" fmla="*/ 203200 h 450273"/>
              <a:gd name="connsiteX9" fmla="*/ 346364 w 475673"/>
              <a:gd name="connsiteY9" fmla="*/ 200891 h 450273"/>
              <a:gd name="connsiteX10" fmla="*/ 346364 w 475673"/>
              <a:gd name="connsiteY10" fmla="*/ 200891 h 450273"/>
              <a:gd name="connsiteX11" fmla="*/ 302491 w 475673"/>
              <a:gd name="connsiteY11" fmla="*/ 166255 h 450273"/>
              <a:gd name="connsiteX12" fmla="*/ 122382 w 475673"/>
              <a:gd name="connsiteY12" fmla="*/ 357910 h 450273"/>
              <a:gd name="connsiteX13" fmla="*/ 99291 w 475673"/>
              <a:gd name="connsiteY13" fmla="*/ 450273 h 450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5673" h="450273">
                <a:moveTo>
                  <a:pt x="99291" y="450273"/>
                </a:moveTo>
                <a:lnTo>
                  <a:pt x="0" y="364837"/>
                </a:lnTo>
                <a:lnTo>
                  <a:pt x="117764" y="210128"/>
                </a:lnTo>
                <a:lnTo>
                  <a:pt x="154709" y="131619"/>
                </a:lnTo>
                <a:lnTo>
                  <a:pt x="196273" y="168564"/>
                </a:lnTo>
                <a:lnTo>
                  <a:pt x="274782" y="32328"/>
                </a:lnTo>
                <a:lnTo>
                  <a:pt x="387927" y="0"/>
                </a:lnTo>
                <a:lnTo>
                  <a:pt x="475673" y="166255"/>
                </a:lnTo>
                <a:lnTo>
                  <a:pt x="406400" y="203200"/>
                </a:lnTo>
                <a:lnTo>
                  <a:pt x="346364" y="200891"/>
                </a:lnTo>
                <a:lnTo>
                  <a:pt x="346364" y="200891"/>
                </a:lnTo>
                <a:lnTo>
                  <a:pt x="302491" y="166255"/>
                </a:lnTo>
                <a:lnTo>
                  <a:pt x="122382" y="357910"/>
                </a:lnTo>
                <a:lnTo>
                  <a:pt x="99291" y="450273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26" name="Forme libre 25"/>
          <p:cNvSpPr/>
          <p:nvPr/>
        </p:nvSpPr>
        <p:spPr>
          <a:xfrm>
            <a:off x="8994228" y="4198883"/>
            <a:ext cx="120869" cy="207579"/>
          </a:xfrm>
          <a:custGeom>
            <a:avLst/>
            <a:gdLst>
              <a:gd name="connsiteX0" fmla="*/ 0 w 120869"/>
              <a:gd name="connsiteY0" fmla="*/ 18393 h 207579"/>
              <a:gd name="connsiteX1" fmla="*/ 70944 w 120869"/>
              <a:gd name="connsiteY1" fmla="*/ 0 h 207579"/>
              <a:gd name="connsiteX2" fmla="*/ 107731 w 120869"/>
              <a:gd name="connsiteY2" fmla="*/ 102476 h 207579"/>
              <a:gd name="connsiteX3" fmla="*/ 120869 w 120869"/>
              <a:gd name="connsiteY3" fmla="*/ 160283 h 207579"/>
              <a:gd name="connsiteX4" fmla="*/ 84082 w 120869"/>
              <a:gd name="connsiteY4" fmla="*/ 207579 h 207579"/>
              <a:gd name="connsiteX5" fmla="*/ 18393 w 120869"/>
              <a:gd name="connsiteY5" fmla="*/ 126124 h 207579"/>
              <a:gd name="connsiteX6" fmla="*/ 0 w 120869"/>
              <a:gd name="connsiteY6" fmla="*/ 18393 h 20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0869" h="207579">
                <a:moveTo>
                  <a:pt x="0" y="18393"/>
                </a:moveTo>
                <a:lnTo>
                  <a:pt x="70944" y="0"/>
                </a:lnTo>
                <a:lnTo>
                  <a:pt x="107731" y="102476"/>
                </a:lnTo>
                <a:lnTo>
                  <a:pt x="120869" y="160283"/>
                </a:lnTo>
                <a:lnTo>
                  <a:pt x="84082" y="207579"/>
                </a:lnTo>
                <a:lnTo>
                  <a:pt x="18393" y="126124"/>
                </a:lnTo>
                <a:lnTo>
                  <a:pt x="0" y="18393"/>
                </a:lnTo>
                <a:close/>
              </a:path>
            </a:pathLst>
          </a:custGeom>
          <a:solidFill>
            <a:schemeClr val="tx2">
              <a:lumMod val="65000"/>
            </a:schemeClr>
          </a:solidFill>
          <a:ln>
            <a:solidFill>
              <a:schemeClr val="tx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31" name="Forme libre 30"/>
          <p:cNvSpPr/>
          <p:nvPr/>
        </p:nvSpPr>
        <p:spPr>
          <a:xfrm>
            <a:off x="9133490" y="4406462"/>
            <a:ext cx="186558" cy="331076"/>
          </a:xfrm>
          <a:custGeom>
            <a:avLst/>
            <a:gdLst>
              <a:gd name="connsiteX0" fmla="*/ 34158 w 186558"/>
              <a:gd name="connsiteY0" fmla="*/ 120869 h 331076"/>
              <a:gd name="connsiteX1" fmla="*/ 0 w 186558"/>
              <a:gd name="connsiteY1" fmla="*/ 68317 h 331076"/>
              <a:gd name="connsiteX2" fmla="*/ 81455 w 186558"/>
              <a:gd name="connsiteY2" fmla="*/ 0 h 331076"/>
              <a:gd name="connsiteX3" fmla="*/ 149772 w 186558"/>
              <a:gd name="connsiteY3" fmla="*/ 23648 h 331076"/>
              <a:gd name="connsiteX4" fmla="*/ 186558 w 186558"/>
              <a:gd name="connsiteY4" fmla="*/ 162910 h 331076"/>
              <a:gd name="connsiteX5" fmla="*/ 183931 w 186558"/>
              <a:gd name="connsiteY5" fmla="*/ 194441 h 331076"/>
              <a:gd name="connsiteX6" fmla="*/ 147144 w 186558"/>
              <a:gd name="connsiteY6" fmla="*/ 212835 h 331076"/>
              <a:gd name="connsiteX7" fmla="*/ 178676 w 186558"/>
              <a:gd name="connsiteY7" fmla="*/ 270641 h 331076"/>
              <a:gd name="connsiteX8" fmla="*/ 160282 w 186558"/>
              <a:gd name="connsiteY8" fmla="*/ 323193 h 331076"/>
              <a:gd name="connsiteX9" fmla="*/ 91965 w 186558"/>
              <a:gd name="connsiteY9" fmla="*/ 331076 h 331076"/>
              <a:gd name="connsiteX10" fmla="*/ 70944 w 186558"/>
              <a:gd name="connsiteY10" fmla="*/ 281152 h 331076"/>
              <a:gd name="connsiteX11" fmla="*/ 78827 w 186558"/>
              <a:gd name="connsiteY11" fmla="*/ 228600 h 331076"/>
              <a:gd name="connsiteX12" fmla="*/ 34158 w 186558"/>
              <a:gd name="connsiteY12" fmla="*/ 120869 h 331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6558" h="331076">
                <a:moveTo>
                  <a:pt x="34158" y="120869"/>
                </a:moveTo>
                <a:lnTo>
                  <a:pt x="0" y="68317"/>
                </a:lnTo>
                <a:lnTo>
                  <a:pt x="81455" y="0"/>
                </a:lnTo>
                <a:lnTo>
                  <a:pt x="149772" y="23648"/>
                </a:lnTo>
                <a:lnTo>
                  <a:pt x="186558" y="162910"/>
                </a:lnTo>
                <a:lnTo>
                  <a:pt x="183931" y="194441"/>
                </a:lnTo>
                <a:lnTo>
                  <a:pt x="147144" y="212835"/>
                </a:lnTo>
                <a:lnTo>
                  <a:pt x="178676" y="270641"/>
                </a:lnTo>
                <a:lnTo>
                  <a:pt x="160282" y="323193"/>
                </a:lnTo>
                <a:lnTo>
                  <a:pt x="91965" y="331076"/>
                </a:lnTo>
                <a:lnTo>
                  <a:pt x="70944" y="281152"/>
                </a:lnTo>
                <a:lnTo>
                  <a:pt x="78827" y="228600"/>
                </a:lnTo>
                <a:lnTo>
                  <a:pt x="34158" y="120869"/>
                </a:lnTo>
                <a:close/>
              </a:path>
            </a:pathLst>
          </a:custGeom>
          <a:solidFill>
            <a:schemeClr val="tx2">
              <a:lumMod val="65000"/>
            </a:schemeClr>
          </a:solidFill>
          <a:ln>
            <a:solidFill>
              <a:schemeClr val="tx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32" name="Forme libre 31"/>
          <p:cNvSpPr/>
          <p:nvPr/>
        </p:nvSpPr>
        <p:spPr>
          <a:xfrm>
            <a:off x="9296400" y="4821621"/>
            <a:ext cx="134007" cy="78827"/>
          </a:xfrm>
          <a:custGeom>
            <a:avLst/>
            <a:gdLst>
              <a:gd name="connsiteX0" fmla="*/ 42041 w 134007"/>
              <a:gd name="connsiteY0" fmla="*/ 0 h 78827"/>
              <a:gd name="connsiteX1" fmla="*/ 134007 w 134007"/>
              <a:gd name="connsiteY1" fmla="*/ 70945 h 78827"/>
              <a:gd name="connsiteX2" fmla="*/ 126124 w 134007"/>
              <a:gd name="connsiteY2" fmla="*/ 78827 h 78827"/>
              <a:gd name="connsiteX3" fmla="*/ 0 w 134007"/>
              <a:gd name="connsiteY3" fmla="*/ 57807 h 78827"/>
              <a:gd name="connsiteX4" fmla="*/ 42041 w 134007"/>
              <a:gd name="connsiteY4" fmla="*/ 0 h 78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007" h="78827">
                <a:moveTo>
                  <a:pt x="42041" y="0"/>
                </a:moveTo>
                <a:lnTo>
                  <a:pt x="134007" y="70945"/>
                </a:lnTo>
                <a:lnTo>
                  <a:pt x="126124" y="78827"/>
                </a:lnTo>
                <a:lnTo>
                  <a:pt x="0" y="57807"/>
                </a:lnTo>
                <a:lnTo>
                  <a:pt x="42041" y="0"/>
                </a:lnTo>
                <a:close/>
              </a:path>
            </a:pathLst>
          </a:custGeom>
          <a:solidFill>
            <a:schemeClr val="tx2">
              <a:lumMod val="65000"/>
            </a:schemeClr>
          </a:solidFill>
          <a:ln>
            <a:solidFill>
              <a:schemeClr val="bg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33" name="Forme libre 32"/>
          <p:cNvSpPr/>
          <p:nvPr/>
        </p:nvSpPr>
        <p:spPr>
          <a:xfrm>
            <a:off x="9101959" y="3873062"/>
            <a:ext cx="228600" cy="223345"/>
          </a:xfrm>
          <a:custGeom>
            <a:avLst/>
            <a:gdLst>
              <a:gd name="connsiteX0" fmla="*/ 128751 w 228600"/>
              <a:gd name="connsiteY0" fmla="*/ 223345 h 223345"/>
              <a:gd name="connsiteX1" fmla="*/ 76200 w 228600"/>
              <a:gd name="connsiteY1" fmla="*/ 178676 h 223345"/>
              <a:gd name="connsiteX2" fmla="*/ 47296 w 228600"/>
              <a:gd name="connsiteY2" fmla="*/ 197069 h 223345"/>
              <a:gd name="connsiteX3" fmla="*/ 0 w 228600"/>
              <a:gd name="connsiteY3" fmla="*/ 168166 h 223345"/>
              <a:gd name="connsiteX4" fmla="*/ 10510 w 228600"/>
              <a:gd name="connsiteY4" fmla="*/ 128752 h 223345"/>
              <a:gd name="connsiteX5" fmla="*/ 63062 w 228600"/>
              <a:gd name="connsiteY5" fmla="*/ 57807 h 223345"/>
              <a:gd name="connsiteX6" fmla="*/ 155027 w 228600"/>
              <a:gd name="connsiteY6" fmla="*/ 0 h 223345"/>
              <a:gd name="connsiteX7" fmla="*/ 207579 w 228600"/>
              <a:gd name="connsiteY7" fmla="*/ 42041 h 223345"/>
              <a:gd name="connsiteX8" fmla="*/ 228600 w 228600"/>
              <a:gd name="connsiteY8" fmla="*/ 81455 h 223345"/>
              <a:gd name="connsiteX9" fmla="*/ 199696 w 228600"/>
              <a:gd name="connsiteY9" fmla="*/ 89338 h 223345"/>
              <a:gd name="connsiteX10" fmla="*/ 176048 w 228600"/>
              <a:gd name="connsiteY10" fmla="*/ 152400 h 223345"/>
              <a:gd name="connsiteX11" fmla="*/ 128751 w 228600"/>
              <a:gd name="connsiteY11" fmla="*/ 223345 h 223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8600" h="223345">
                <a:moveTo>
                  <a:pt x="128751" y="223345"/>
                </a:moveTo>
                <a:lnTo>
                  <a:pt x="76200" y="178676"/>
                </a:lnTo>
                <a:lnTo>
                  <a:pt x="47296" y="197069"/>
                </a:lnTo>
                <a:lnTo>
                  <a:pt x="0" y="168166"/>
                </a:lnTo>
                <a:lnTo>
                  <a:pt x="10510" y="128752"/>
                </a:lnTo>
                <a:lnTo>
                  <a:pt x="63062" y="57807"/>
                </a:lnTo>
                <a:lnTo>
                  <a:pt x="155027" y="0"/>
                </a:lnTo>
                <a:lnTo>
                  <a:pt x="207579" y="42041"/>
                </a:lnTo>
                <a:lnTo>
                  <a:pt x="228600" y="81455"/>
                </a:lnTo>
                <a:lnTo>
                  <a:pt x="199696" y="89338"/>
                </a:lnTo>
                <a:lnTo>
                  <a:pt x="176048" y="152400"/>
                </a:lnTo>
                <a:lnTo>
                  <a:pt x="128751" y="223345"/>
                </a:lnTo>
                <a:close/>
              </a:path>
            </a:pathLst>
          </a:custGeom>
          <a:solidFill>
            <a:schemeClr val="tx2">
              <a:lumMod val="65000"/>
            </a:schemeClr>
          </a:solidFill>
          <a:ln>
            <a:solidFill>
              <a:schemeClr val="tx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34" name="Forme libre 33"/>
          <p:cNvSpPr/>
          <p:nvPr/>
        </p:nvSpPr>
        <p:spPr>
          <a:xfrm>
            <a:off x="9057290" y="3218793"/>
            <a:ext cx="670034" cy="633248"/>
          </a:xfrm>
          <a:custGeom>
            <a:avLst/>
            <a:gdLst>
              <a:gd name="connsiteX0" fmla="*/ 465082 w 670034"/>
              <a:gd name="connsiteY0" fmla="*/ 633248 h 633248"/>
              <a:gd name="connsiteX1" fmla="*/ 423041 w 670034"/>
              <a:gd name="connsiteY1" fmla="*/ 596462 h 633248"/>
              <a:gd name="connsiteX2" fmla="*/ 470338 w 670034"/>
              <a:gd name="connsiteY2" fmla="*/ 543910 h 633248"/>
              <a:gd name="connsiteX3" fmla="*/ 396765 w 670034"/>
              <a:gd name="connsiteY3" fmla="*/ 496614 h 633248"/>
              <a:gd name="connsiteX4" fmla="*/ 365234 w 670034"/>
              <a:gd name="connsiteY4" fmla="*/ 522890 h 633248"/>
              <a:gd name="connsiteX5" fmla="*/ 312682 w 670034"/>
              <a:gd name="connsiteY5" fmla="*/ 530773 h 633248"/>
              <a:gd name="connsiteX6" fmla="*/ 275896 w 670034"/>
              <a:gd name="connsiteY6" fmla="*/ 522890 h 633248"/>
              <a:gd name="connsiteX7" fmla="*/ 257503 w 670034"/>
              <a:gd name="connsiteY7" fmla="*/ 507124 h 633248"/>
              <a:gd name="connsiteX8" fmla="*/ 317938 w 670034"/>
              <a:gd name="connsiteY8" fmla="*/ 315310 h 633248"/>
              <a:gd name="connsiteX9" fmla="*/ 304800 w 670034"/>
              <a:gd name="connsiteY9" fmla="*/ 294290 h 633248"/>
              <a:gd name="connsiteX10" fmla="*/ 181303 w 670034"/>
              <a:gd name="connsiteY10" fmla="*/ 254876 h 633248"/>
              <a:gd name="connsiteX11" fmla="*/ 86710 w 670034"/>
              <a:gd name="connsiteY11" fmla="*/ 204952 h 633248"/>
              <a:gd name="connsiteX12" fmla="*/ 0 w 670034"/>
              <a:gd name="connsiteY12" fmla="*/ 115614 h 633248"/>
              <a:gd name="connsiteX13" fmla="*/ 42041 w 670034"/>
              <a:gd name="connsiteY13" fmla="*/ 89338 h 633248"/>
              <a:gd name="connsiteX14" fmla="*/ 144517 w 670034"/>
              <a:gd name="connsiteY14" fmla="*/ 194441 h 633248"/>
              <a:gd name="connsiteX15" fmla="*/ 197069 w 670034"/>
              <a:gd name="connsiteY15" fmla="*/ 168166 h 633248"/>
              <a:gd name="connsiteX16" fmla="*/ 212834 w 670034"/>
              <a:gd name="connsiteY16" fmla="*/ 199697 h 633248"/>
              <a:gd name="connsiteX17" fmla="*/ 246993 w 670034"/>
              <a:gd name="connsiteY17" fmla="*/ 228600 h 633248"/>
              <a:gd name="connsiteX18" fmla="*/ 336331 w 670034"/>
              <a:gd name="connsiteY18" fmla="*/ 236483 h 633248"/>
              <a:gd name="connsiteX19" fmla="*/ 354724 w 670034"/>
              <a:gd name="connsiteY19" fmla="*/ 31531 h 633248"/>
              <a:gd name="connsiteX20" fmla="*/ 386255 w 670034"/>
              <a:gd name="connsiteY20" fmla="*/ 7883 h 633248"/>
              <a:gd name="connsiteX21" fmla="*/ 423041 w 670034"/>
              <a:gd name="connsiteY21" fmla="*/ 0 h 633248"/>
              <a:gd name="connsiteX22" fmla="*/ 444062 w 670034"/>
              <a:gd name="connsiteY22" fmla="*/ 5255 h 633248"/>
              <a:gd name="connsiteX23" fmla="*/ 444062 w 670034"/>
              <a:gd name="connsiteY23" fmla="*/ 31531 h 633248"/>
              <a:gd name="connsiteX24" fmla="*/ 417786 w 670034"/>
              <a:gd name="connsiteY24" fmla="*/ 44669 h 633248"/>
              <a:gd name="connsiteX25" fmla="*/ 388882 w 670034"/>
              <a:gd name="connsiteY25" fmla="*/ 86710 h 633248"/>
              <a:gd name="connsiteX26" fmla="*/ 381000 w 670034"/>
              <a:gd name="connsiteY26" fmla="*/ 134007 h 633248"/>
              <a:gd name="connsiteX27" fmla="*/ 367862 w 670034"/>
              <a:gd name="connsiteY27" fmla="*/ 320566 h 633248"/>
              <a:gd name="connsiteX28" fmla="*/ 428296 w 670034"/>
              <a:gd name="connsiteY28" fmla="*/ 344214 h 633248"/>
              <a:gd name="connsiteX29" fmla="*/ 394138 w 670034"/>
              <a:gd name="connsiteY29" fmla="*/ 420414 h 633248"/>
              <a:gd name="connsiteX30" fmla="*/ 415158 w 670034"/>
              <a:gd name="connsiteY30" fmla="*/ 454573 h 633248"/>
              <a:gd name="connsiteX31" fmla="*/ 559676 w 670034"/>
              <a:gd name="connsiteY31" fmla="*/ 299545 h 633248"/>
              <a:gd name="connsiteX32" fmla="*/ 670034 w 670034"/>
              <a:gd name="connsiteY32" fmla="*/ 399393 h 633248"/>
              <a:gd name="connsiteX33" fmla="*/ 649013 w 670034"/>
              <a:gd name="connsiteY33" fmla="*/ 459828 h 633248"/>
              <a:gd name="connsiteX34" fmla="*/ 622738 w 670034"/>
              <a:gd name="connsiteY34" fmla="*/ 454573 h 633248"/>
              <a:gd name="connsiteX35" fmla="*/ 617482 w 670034"/>
              <a:gd name="connsiteY35" fmla="*/ 449317 h 633248"/>
              <a:gd name="connsiteX36" fmla="*/ 591207 w 670034"/>
              <a:gd name="connsiteY36" fmla="*/ 462455 h 633248"/>
              <a:gd name="connsiteX37" fmla="*/ 572813 w 670034"/>
              <a:gd name="connsiteY37" fmla="*/ 451945 h 633248"/>
              <a:gd name="connsiteX38" fmla="*/ 520262 w 670034"/>
              <a:gd name="connsiteY38" fmla="*/ 522890 h 633248"/>
              <a:gd name="connsiteX39" fmla="*/ 520262 w 670034"/>
              <a:gd name="connsiteY39" fmla="*/ 543910 h 633248"/>
              <a:gd name="connsiteX40" fmla="*/ 488731 w 670034"/>
              <a:gd name="connsiteY40" fmla="*/ 567559 h 633248"/>
              <a:gd name="connsiteX41" fmla="*/ 515007 w 670034"/>
              <a:gd name="connsiteY41" fmla="*/ 585952 h 633248"/>
              <a:gd name="connsiteX42" fmla="*/ 465082 w 670034"/>
              <a:gd name="connsiteY42" fmla="*/ 633248 h 63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70034" h="633248">
                <a:moveTo>
                  <a:pt x="465082" y="633248"/>
                </a:moveTo>
                <a:lnTo>
                  <a:pt x="423041" y="596462"/>
                </a:lnTo>
                <a:lnTo>
                  <a:pt x="470338" y="543910"/>
                </a:lnTo>
                <a:lnTo>
                  <a:pt x="396765" y="496614"/>
                </a:lnTo>
                <a:lnTo>
                  <a:pt x="365234" y="522890"/>
                </a:lnTo>
                <a:lnTo>
                  <a:pt x="312682" y="530773"/>
                </a:lnTo>
                <a:lnTo>
                  <a:pt x="275896" y="522890"/>
                </a:lnTo>
                <a:lnTo>
                  <a:pt x="257503" y="507124"/>
                </a:lnTo>
                <a:lnTo>
                  <a:pt x="317938" y="315310"/>
                </a:lnTo>
                <a:lnTo>
                  <a:pt x="304800" y="294290"/>
                </a:lnTo>
                <a:lnTo>
                  <a:pt x="181303" y="254876"/>
                </a:lnTo>
                <a:lnTo>
                  <a:pt x="86710" y="204952"/>
                </a:lnTo>
                <a:lnTo>
                  <a:pt x="0" y="115614"/>
                </a:lnTo>
                <a:lnTo>
                  <a:pt x="42041" y="89338"/>
                </a:lnTo>
                <a:lnTo>
                  <a:pt x="144517" y="194441"/>
                </a:lnTo>
                <a:lnTo>
                  <a:pt x="197069" y="168166"/>
                </a:lnTo>
                <a:lnTo>
                  <a:pt x="212834" y="199697"/>
                </a:lnTo>
                <a:lnTo>
                  <a:pt x="246993" y="228600"/>
                </a:lnTo>
                <a:lnTo>
                  <a:pt x="336331" y="236483"/>
                </a:lnTo>
                <a:lnTo>
                  <a:pt x="354724" y="31531"/>
                </a:lnTo>
                <a:lnTo>
                  <a:pt x="386255" y="7883"/>
                </a:lnTo>
                <a:lnTo>
                  <a:pt x="423041" y="0"/>
                </a:lnTo>
                <a:lnTo>
                  <a:pt x="444062" y="5255"/>
                </a:lnTo>
                <a:lnTo>
                  <a:pt x="444062" y="31531"/>
                </a:lnTo>
                <a:lnTo>
                  <a:pt x="417786" y="44669"/>
                </a:lnTo>
                <a:lnTo>
                  <a:pt x="388882" y="86710"/>
                </a:lnTo>
                <a:lnTo>
                  <a:pt x="381000" y="134007"/>
                </a:lnTo>
                <a:lnTo>
                  <a:pt x="367862" y="320566"/>
                </a:lnTo>
                <a:lnTo>
                  <a:pt x="428296" y="344214"/>
                </a:lnTo>
                <a:lnTo>
                  <a:pt x="394138" y="420414"/>
                </a:lnTo>
                <a:lnTo>
                  <a:pt x="415158" y="454573"/>
                </a:lnTo>
                <a:lnTo>
                  <a:pt x="559676" y="299545"/>
                </a:lnTo>
                <a:lnTo>
                  <a:pt x="670034" y="399393"/>
                </a:lnTo>
                <a:lnTo>
                  <a:pt x="649013" y="459828"/>
                </a:lnTo>
                <a:lnTo>
                  <a:pt x="622738" y="454573"/>
                </a:lnTo>
                <a:lnTo>
                  <a:pt x="617482" y="449317"/>
                </a:lnTo>
                <a:lnTo>
                  <a:pt x="591207" y="462455"/>
                </a:lnTo>
                <a:lnTo>
                  <a:pt x="572813" y="451945"/>
                </a:lnTo>
                <a:lnTo>
                  <a:pt x="520262" y="522890"/>
                </a:lnTo>
                <a:lnTo>
                  <a:pt x="520262" y="543910"/>
                </a:lnTo>
                <a:lnTo>
                  <a:pt x="488731" y="567559"/>
                </a:lnTo>
                <a:lnTo>
                  <a:pt x="515007" y="585952"/>
                </a:lnTo>
                <a:lnTo>
                  <a:pt x="465082" y="633248"/>
                </a:lnTo>
                <a:close/>
              </a:path>
            </a:pathLst>
          </a:custGeom>
          <a:solidFill>
            <a:schemeClr val="tx2">
              <a:lumMod val="65000"/>
            </a:schemeClr>
          </a:solidFill>
          <a:ln>
            <a:solidFill>
              <a:schemeClr val="tx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35" name="Forme libre 34"/>
          <p:cNvSpPr/>
          <p:nvPr/>
        </p:nvSpPr>
        <p:spPr>
          <a:xfrm>
            <a:off x="9961179" y="3444766"/>
            <a:ext cx="178676" cy="331075"/>
          </a:xfrm>
          <a:custGeom>
            <a:avLst/>
            <a:gdLst>
              <a:gd name="connsiteX0" fmla="*/ 70945 w 178676"/>
              <a:gd name="connsiteY0" fmla="*/ 0 h 331075"/>
              <a:gd name="connsiteX1" fmla="*/ 0 w 178676"/>
              <a:gd name="connsiteY1" fmla="*/ 73572 h 331075"/>
              <a:gd name="connsiteX2" fmla="*/ 68318 w 178676"/>
              <a:gd name="connsiteY2" fmla="*/ 139262 h 331075"/>
              <a:gd name="connsiteX3" fmla="*/ 26276 w 178676"/>
              <a:gd name="connsiteY3" fmla="*/ 181303 h 331075"/>
              <a:gd name="connsiteX4" fmla="*/ 10511 w 178676"/>
              <a:gd name="connsiteY4" fmla="*/ 223344 h 331075"/>
              <a:gd name="connsiteX5" fmla="*/ 0 w 178676"/>
              <a:gd name="connsiteY5" fmla="*/ 246993 h 331075"/>
              <a:gd name="connsiteX6" fmla="*/ 73573 w 178676"/>
              <a:gd name="connsiteY6" fmla="*/ 331075 h 331075"/>
              <a:gd name="connsiteX7" fmla="*/ 157655 w 178676"/>
              <a:gd name="connsiteY7" fmla="*/ 257503 h 331075"/>
              <a:gd name="connsiteX8" fmla="*/ 107731 w 178676"/>
              <a:gd name="connsiteY8" fmla="*/ 186558 h 331075"/>
              <a:gd name="connsiteX9" fmla="*/ 178676 w 178676"/>
              <a:gd name="connsiteY9" fmla="*/ 141889 h 331075"/>
              <a:gd name="connsiteX10" fmla="*/ 70945 w 178676"/>
              <a:gd name="connsiteY10" fmla="*/ 0 h 33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8676" h="331075">
                <a:moveTo>
                  <a:pt x="70945" y="0"/>
                </a:moveTo>
                <a:lnTo>
                  <a:pt x="0" y="73572"/>
                </a:lnTo>
                <a:lnTo>
                  <a:pt x="68318" y="139262"/>
                </a:lnTo>
                <a:lnTo>
                  <a:pt x="26276" y="181303"/>
                </a:lnTo>
                <a:lnTo>
                  <a:pt x="10511" y="223344"/>
                </a:lnTo>
                <a:lnTo>
                  <a:pt x="0" y="246993"/>
                </a:lnTo>
                <a:lnTo>
                  <a:pt x="73573" y="331075"/>
                </a:lnTo>
                <a:lnTo>
                  <a:pt x="157655" y="257503"/>
                </a:lnTo>
                <a:lnTo>
                  <a:pt x="107731" y="186558"/>
                </a:lnTo>
                <a:lnTo>
                  <a:pt x="178676" y="141889"/>
                </a:lnTo>
                <a:lnTo>
                  <a:pt x="70945" y="0"/>
                </a:lnTo>
                <a:close/>
              </a:path>
            </a:pathLst>
          </a:custGeom>
          <a:solidFill>
            <a:schemeClr val="tx2">
              <a:lumMod val="65000"/>
            </a:schemeClr>
          </a:solidFill>
          <a:ln>
            <a:solidFill>
              <a:schemeClr val="tx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36" name="Forme libre 35"/>
          <p:cNvSpPr/>
          <p:nvPr/>
        </p:nvSpPr>
        <p:spPr>
          <a:xfrm>
            <a:off x="7680434" y="2393731"/>
            <a:ext cx="223345" cy="517635"/>
          </a:xfrm>
          <a:custGeom>
            <a:avLst/>
            <a:gdLst>
              <a:gd name="connsiteX0" fmla="*/ 110359 w 223345"/>
              <a:gd name="connsiteY0" fmla="*/ 0 h 517635"/>
              <a:gd name="connsiteX1" fmla="*/ 223345 w 223345"/>
              <a:gd name="connsiteY1" fmla="*/ 55179 h 517635"/>
              <a:gd name="connsiteX2" fmla="*/ 141890 w 223345"/>
              <a:gd name="connsiteY2" fmla="*/ 260131 h 517635"/>
              <a:gd name="connsiteX3" fmla="*/ 147145 w 223345"/>
              <a:gd name="connsiteY3" fmla="*/ 386255 h 517635"/>
              <a:gd name="connsiteX4" fmla="*/ 84083 w 223345"/>
              <a:gd name="connsiteY4" fmla="*/ 517635 h 517635"/>
              <a:gd name="connsiteX5" fmla="*/ 0 w 223345"/>
              <a:gd name="connsiteY5" fmla="*/ 462455 h 517635"/>
              <a:gd name="connsiteX6" fmla="*/ 31532 w 223345"/>
              <a:gd name="connsiteY6" fmla="*/ 178676 h 517635"/>
              <a:gd name="connsiteX7" fmla="*/ 110359 w 223345"/>
              <a:gd name="connsiteY7" fmla="*/ 0 h 517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3345" h="517635">
                <a:moveTo>
                  <a:pt x="110359" y="0"/>
                </a:moveTo>
                <a:lnTo>
                  <a:pt x="223345" y="55179"/>
                </a:lnTo>
                <a:lnTo>
                  <a:pt x="141890" y="260131"/>
                </a:lnTo>
                <a:lnTo>
                  <a:pt x="147145" y="386255"/>
                </a:lnTo>
                <a:lnTo>
                  <a:pt x="84083" y="517635"/>
                </a:lnTo>
                <a:lnTo>
                  <a:pt x="0" y="462455"/>
                </a:lnTo>
                <a:lnTo>
                  <a:pt x="31532" y="178676"/>
                </a:lnTo>
                <a:lnTo>
                  <a:pt x="110359" y="0"/>
                </a:lnTo>
                <a:close/>
              </a:path>
            </a:pathLst>
          </a:custGeom>
          <a:solidFill>
            <a:schemeClr val="bg2">
              <a:lumMod val="65000"/>
            </a:schemeClr>
          </a:solidFill>
          <a:ln>
            <a:solidFill>
              <a:schemeClr val="bg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37" name="Forme libre 36"/>
          <p:cNvSpPr/>
          <p:nvPr/>
        </p:nvSpPr>
        <p:spPr>
          <a:xfrm>
            <a:off x="9017876" y="3686503"/>
            <a:ext cx="162910" cy="149773"/>
          </a:xfrm>
          <a:custGeom>
            <a:avLst/>
            <a:gdLst>
              <a:gd name="connsiteX0" fmla="*/ 134007 w 162910"/>
              <a:gd name="connsiteY0" fmla="*/ 149773 h 149773"/>
              <a:gd name="connsiteX1" fmla="*/ 70945 w 162910"/>
              <a:gd name="connsiteY1" fmla="*/ 126125 h 149773"/>
              <a:gd name="connsiteX2" fmla="*/ 0 w 162910"/>
              <a:gd name="connsiteY2" fmla="*/ 70945 h 149773"/>
              <a:gd name="connsiteX3" fmla="*/ 78827 w 162910"/>
              <a:gd name="connsiteY3" fmla="*/ 0 h 149773"/>
              <a:gd name="connsiteX4" fmla="*/ 110358 w 162910"/>
              <a:gd name="connsiteY4" fmla="*/ 28904 h 149773"/>
              <a:gd name="connsiteX5" fmla="*/ 162910 w 162910"/>
              <a:gd name="connsiteY5" fmla="*/ 76200 h 149773"/>
              <a:gd name="connsiteX6" fmla="*/ 134007 w 162910"/>
              <a:gd name="connsiteY6" fmla="*/ 149773 h 149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2910" h="149773">
                <a:moveTo>
                  <a:pt x="134007" y="149773"/>
                </a:moveTo>
                <a:lnTo>
                  <a:pt x="70945" y="126125"/>
                </a:lnTo>
                <a:lnTo>
                  <a:pt x="0" y="70945"/>
                </a:lnTo>
                <a:lnTo>
                  <a:pt x="78827" y="0"/>
                </a:lnTo>
                <a:lnTo>
                  <a:pt x="110358" y="28904"/>
                </a:lnTo>
                <a:lnTo>
                  <a:pt x="162910" y="76200"/>
                </a:lnTo>
                <a:lnTo>
                  <a:pt x="134007" y="149773"/>
                </a:lnTo>
                <a:close/>
              </a:path>
            </a:pathLst>
          </a:custGeom>
          <a:solidFill>
            <a:schemeClr val="tx2">
              <a:lumMod val="65000"/>
            </a:schemeClr>
          </a:solidFill>
          <a:ln>
            <a:solidFill>
              <a:schemeClr val="tx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38" name="Forme libre 37"/>
          <p:cNvSpPr/>
          <p:nvPr/>
        </p:nvSpPr>
        <p:spPr>
          <a:xfrm>
            <a:off x="7633138" y="3360683"/>
            <a:ext cx="89338" cy="136634"/>
          </a:xfrm>
          <a:custGeom>
            <a:avLst/>
            <a:gdLst>
              <a:gd name="connsiteX0" fmla="*/ 57807 w 89338"/>
              <a:gd name="connsiteY0" fmla="*/ 0 h 136634"/>
              <a:gd name="connsiteX1" fmla="*/ 89338 w 89338"/>
              <a:gd name="connsiteY1" fmla="*/ 26276 h 136634"/>
              <a:gd name="connsiteX2" fmla="*/ 26276 w 89338"/>
              <a:gd name="connsiteY2" fmla="*/ 136634 h 136634"/>
              <a:gd name="connsiteX3" fmla="*/ 0 w 89338"/>
              <a:gd name="connsiteY3" fmla="*/ 118241 h 136634"/>
              <a:gd name="connsiteX4" fmla="*/ 57807 w 89338"/>
              <a:gd name="connsiteY4" fmla="*/ 0 h 136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38" h="136634">
                <a:moveTo>
                  <a:pt x="57807" y="0"/>
                </a:moveTo>
                <a:lnTo>
                  <a:pt x="89338" y="26276"/>
                </a:lnTo>
                <a:lnTo>
                  <a:pt x="26276" y="136634"/>
                </a:lnTo>
                <a:lnTo>
                  <a:pt x="0" y="118241"/>
                </a:lnTo>
                <a:lnTo>
                  <a:pt x="57807" y="0"/>
                </a:lnTo>
                <a:close/>
              </a:path>
            </a:pathLst>
          </a:custGeom>
          <a:solidFill>
            <a:schemeClr val="tx2">
              <a:lumMod val="65000"/>
            </a:schemeClr>
          </a:solidFill>
          <a:ln>
            <a:solidFill>
              <a:schemeClr val="tx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39" name="Forme libre 38"/>
          <p:cNvSpPr/>
          <p:nvPr/>
        </p:nvSpPr>
        <p:spPr>
          <a:xfrm>
            <a:off x="8818179" y="3652345"/>
            <a:ext cx="102476" cy="112986"/>
          </a:xfrm>
          <a:custGeom>
            <a:avLst/>
            <a:gdLst>
              <a:gd name="connsiteX0" fmla="*/ 0 w 102476"/>
              <a:gd name="connsiteY0" fmla="*/ 0 h 112986"/>
              <a:gd name="connsiteX1" fmla="*/ 65690 w 102476"/>
              <a:gd name="connsiteY1" fmla="*/ 7883 h 112986"/>
              <a:gd name="connsiteX2" fmla="*/ 68318 w 102476"/>
              <a:gd name="connsiteY2" fmla="*/ 70945 h 112986"/>
              <a:gd name="connsiteX3" fmla="*/ 102476 w 102476"/>
              <a:gd name="connsiteY3" fmla="*/ 94593 h 112986"/>
              <a:gd name="connsiteX4" fmla="*/ 55180 w 102476"/>
              <a:gd name="connsiteY4" fmla="*/ 112986 h 112986"/>
              <a:gd name="connsiteX5" fmla="*/ 55180 w 102476"/>
              <a:gd name="connsiteY5" fmla="*/ 112986 h 112986"/>
              <a:gd name="connsiteX6" fmla="*/ 0 w 102476"/>
              <a:gd name="connsiteY6" fmla="*/ 78827 h 112986"/>
              <a:gd name="connsiteX7" fmla="*/ 0 w 102476"/>
              <a:gd name="connsiteY7" fmla="*/ 0 h 112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476" h="112986">
                <a:moveTo>
                  <a:pt x="0" y="0"/>
                </a:moveTo>
                <a:lnTo>
                  <a:pt x="65690" y="7883"/>
                </a:lnTo>
                <a:lnTo>
                  <a:pt x="68318" y="70945"/>
                </a:lnTo>
                <a:lnTo>
                  <a:pt x="102476" y="94593"/>
                </a:lnTo>
                <a:lnTo>
                  <a:pt x="55180" y="112986"/>
                </a:lnTo>
                <a:lnTo>
                  <a:pt x="55180" y="112986"/>
                </a:lnTo>
                <a:lnTo>
                  <a:pt x="0" y="7882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65000"/>
            </a:schemeClr>
          </a:solidFill>
          <a:ln>
            <a:solidFill>
              <a:schemeClr val="bg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40" name="Forme libre 39"/>
          <p:cNvSpPr/>
          <p:nvPr/>
        </p:nvSpPr>
        <p:spPr>
          <a:xfrm>
            <a:off x="8692055" y="3749566"/>
            <a:ext cx="84083" cy="91965"/>
          </a:xfrm>
          <a:custGeom>
            <a:avLst/>
            <a:gdLst>
              <a:gd name="connsiteX0" fmla="*/ 42042 w 84083"/>
              <a:gd name="connsiteY0" fmla="*/ 0 h 91965"/>
              <a:gd name="connsiteX1" fmla="*/ 84083 w 84083"/>
              <a:gd name="connsiteY1" fmla="*/ 39413 h 91965"/>
              <a:gd name="connsiteX2" fmla="*/ 60435 w 84083"/>
              <a:gd name="connsiteY2" fmla="*/ 91965 h 91965"/>
              <a:gd name="connsiteX3" fmla="*/ 13138 w 84083"/>
              <a:gd name="connsiteY3" fmla="*/ 73572 h 91965"/>
              <a:gd name="connsiteX4" fmla="*/ 0 w 84083"/>
              <a:gd name="connsiteY4" fmla="*/ 36786 h 91965"/>
              <a:gd name="connsiteX5" fmla="*/ 42042 w 84083"/>
              <a:gd name="connsiteY5" fmla="*/ 0 h 91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083" h="91965">
                <a:moveTo>
                  <a:pt x="42042" y="0"/>
                </a:moveTo>
                <a:lnTo>
                  <a:pt x="84083" y="39413"/>
                </a:lnTo>
                <a:lnTo>
                  <a:pt x="60435" y="91965"/>
                </a:lnTo>
                <a:lnTo>
                  <a:pt x="13138" y="73572"/>
                </a:lnTo>
                <a:lnTo>
                  <a:pt x="0" y="36786"/>
                </a:lnTo>
                <a:lnTo>
                  <a:pt x="42042" y="0"/>
                </a:lnTo>
                <a:close/>
              </a:path>
            </a:pathLst>
          </a:custGeom>
          <a:solidFill>
            <a:schemeClr val="bg2">
              <a:lumMod val="65000"/>
            </a:schemeClr>
          </a:solidFill>
          <a:ln>
            <a:solidFill>
              <a:schemeClr val="bg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42" name="Forme libre 41"/>
          <p:cNvSpPr/>
          <p:nvPr/>
        </p:nvSpPr>
        <p:spPr>
          <a:xfrm>
            <a:off x="7885386" y="4085897"/>
            <a:ext cx="191814" cy="202324"/>
          </a:xfrm>
          <a:custGeom>
            <a:avLst/>
            <a:gdLst>
              <a:gd name="connsiteX0" fmla="*/ 0 w 191814"/>
              <a:gd name="connsiteY0" fmla="*/ 34158 h 202324"/>
              <a:gd name="connsiteX1" fmla="*/ 42042 w 191814"/>
              <a:gd name="connsiteY1" fmla="*/ 0 h 202324"/>
              <a:gd name="connsiteX2" fmla="*/ 176048 w 191814"/>
              <a:gd name="connsiteY2" fmla="*/ 68317 h 202324"/>
              <a:gd name="connsiteX3" fmla="*/ 191814 w 191814"/>
              <a:gd name="connsiteY3" fmla="*/ 120869 h 202324"/>
              <a:gd name="connsiteX4" fmla="*/ 31531 w 191814"/>
              <a:gd name="connsiteY4" fmla="*/ 202324 h 202324"/>
              <a:gd name="connsiteX5" fmla="*/ 10511 w 191814"/>
              <a:gd name="connsiteY5" fmla="*/ 152400 h 202324"/>
              <a:gd name="connsiteX6" fmla="*/ 63062 w 191814"/>
              <a:gd name="connsiteY6" fmla="*/ 123496 h 202324"/>
              <a:gd name="connsiteX7" fmla="*/ 0 w 191814"/>
              <a:gd name="connsiteY7" fmla="*/ 34158 h 202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1814" h="202324">
                <a:moveTo>
                  <a:pt x="0" y="34158"/>
                </a:moveTo>
                <a:lnTo>
                  <a:pt x="42042" y="0"/>
                </a:lnTo>
                <a:lnTo>
                  <a:pt x="176048" y="68317"/>
                </a:lnTo>
                <a:lnTo>
                  <a:pt x="191814" y="120869"/>
                </a:lnTo>
                <a:lnTo>
                  <a:pt x="31531" y="202324"/>
                </a:lnTo>
                <a:lnTo>
                  <a:pt x="10511" y="152400"/>
                </a:lnTo>
                <a:lnTo>
                  <a:pt x="63062" y="123496"/>
                </a:lnTo>
                <a:lnTo>
                  <a:pt x="0" y="34158"/>
                </a:lnTo>
                <a:close/>
              </a:path>
            </a:pathLst>
          </a:custGeom>
          <a:solidFill>
            <a:schemeClr val="tx2">
              <a:lumMod val="65000"/>
            </a:schemeClr>
          </a:solidFill>
          <a:ln>
            <a:solidFill>
              <a:schemeClr val="tx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43" name="Forme libre 42"/>
          <p:cNvSpPr/>
          <p:nvPr/>
        </p:nvSpPr>
        <p:spPr>
          <a:xfrm>
            <a:off x="6660356" y="4669631"/>
            <a:ext cx="150019" cy="128588"/>
          </a:xfrm>
          <a:custGeom>
            <a:avLst/>
            <a:gdLst>
              <a:gd name="connsiteX0" fmla="*/ 19050 w 150019"/>
              <a:gd name="connsiteY0" fmla="*/ 121444 h 128588"/>
              <a:gd name="connsiteX1" fmla="*/ 19050 w 150019"/>
              <a:gd name="connsiteY1" fmla="*/ 121444 h 128588"/>
              <a:gd name="connsiteX2" fmla="*/ 111919 w 150019"/>
              <a:gd name="connsiteY2" fmla="*/ 128588 h 128588"/>
              <a:gd name="connsiteX3" fmla="*/ 123825 w 150019"/>
              <a:gd name="connsiteY3" fmla="*/ 88107 h 128588"/>
              <a:gd name="connsiteX4" fmla="*/ 138113 w 150019"/>
              <a:gd name="connsiteY4" fmla="*/ 78582 h 128588"/>
              <a:gd name="connsiteX5" fmla="*/ 150019 w 150019"/>
              <a:gd name="connsiteY5" fmla="*/ 47625 h 128588"/>
              <a:gd name="connsiteX6" fmla="*/ 119063 w 150019"/>
              <a:gd name="connsiteY6" fmla="*/ 7144 h 128588"/>
              <a:gd name="connsiteX7" fmla="*/ 76200 w 150019"/>
              <a:gd name="connsiteY7" fmla="*/ 0 h 128588"/>
              <a:gd name="connsiteX8" fmla="*/ 57150 w 150019"/>
              <a:gd name="connsiteY8" fmla="*/ 7144 h 128588"/>
              <a:gd name="connsiteX9" fmla="*/ 45244 w 150019"/>
              <a:gd name="connsiteY9" fmla="*/ 30957 h 128588"/>
              <a:gd name="connsiteX10" fmla="*/ 45244 w 150019"/>
              <a:gd name="connsiteY10" fmla="*/ 52388 h 128588"/>
              <a:gd name="connsiteX11" fmla="*/ 0 w 150019"/>
              <a:gd name="connsiteY11" fmla="*/ 66675 h 128588"/>
              <a:gd name="connsiteX12" fmla="*/ 19050 w 150019"/>
              <a:gd name="connsiteY12" fmla="*/ 121444 h 12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0019" h="128588">
                <a:moveTo>
                  <a:pt x="19050" y="121444"/>
                </a:moveTo>
                <a:lnTo>
                  <a:pt x="19050" y="121444"/>
                </a:lnTo>
                <a:lnTo>
                  <a:pt x="111919" y="128588"/>
                </a:lnTo>
                <a:lnTo>
                  <a:pt x="123825" y="88107"/>
                </a:lnTo>
                <a:lnTo>
                  <a:pt x="138113" y="78582"/>
                </a:lnTo>
                <a:lnTo>
                  <a:pt x="150019" y="47625"/>
                </a:lnTo>
                <a:lnTo>
                  <a:pt x="119063" y="7144"/>
                </a:lnTo>
                <a:lnTo>
                  <a:pt x="76200" y="0"/>
                </a:lnTo>
                <a:lnTo>
                  <a:pt x="57150" y="7144"/>
                </a:lnTo>
                <a:lnTo>
                  <a:pt x="45244" y="30957"/>
                </a:lnTo>
                <a:lnTo>
                  <a:pt x="45244" y="52388"/>
                </a:lnTo>
                <a:lnTo>
                  <a:pt x="0" y="66675"/>
                </a:lnTo>
                <a:lnTo>
                  <a:pt x="19050" y="12144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44" name="Forme libre 43"/>
          <p:cNvSpPr/>
          <p:nvPr/>
        </p:nvSpPr>
        <p:spPr>
          <a:xfrm>
            <a:off x="5812631" y="4376738"/>
            <a:ext cx="292894" cy="516731"/>
          </a:xfrm>
          <a:custGeom>
            <a:avLst/>
            <a:gdLst>
              <a:gd name="connsiteX0" fmla="*/ 219075 w 292894"/>
              <a:gd name="connsiteY0" fmla="*/ 0 h 516731"/>
              <a:gd name="connsiteX1" fmla="*/ 292894 w 292894"/>
              <a:gd name="connsiteY1" fmla="*/ 80962 h 516731"/>
              <a:gd name="connsiteX2" fmla="*/ 240507 w 292894"/>
              <a:gd name="connsiteY2" fmla="*/ 216693 h 516731"/>
              <a:gd name="connsiteX3" fmla="*/ 216694 w 292894"/>
              <a:gd name="connsiteY3" fmla="*/ 309562 h 516731"/>
              <a:gd name="connsiteX4" fmla="*/ 240507 w 292894"/>
              <a:gd name="connsiteY4" fmla="*/ 433387 h 516731"/>
              <a:gd name="connsiteX5" fmla="*/ 192882 w 292894"/>
              <a:gd name="connsiteY5" fmla="*/ 516731 h 516731"/>
              <a:gd name="connsiteX6" fmla="*/ 73819 w 292894"/>
              <a:gd name="connsiteY6" fmla="*/ 450056 h 516731"/>
              <a:gd name="connsiteX7" fmla="*/ 154782 w 292894"/>
              <a:gd name="connsiteY7" fmla="*/ 290512 h 516731"/>
              <a:gd name="connsiteX8" fmla="*/ 140494 w 292894"/>
              <a:gd name="connsiteY8" fmla="*/ 276225 h 516731"/>
              <a:gd name="connsiteX9" fmla="*/ 138113 w 292894"/>
              <a:gd name="connsiteY9" fmla="*/ 247650 h 516731"/>
              <a:gd name="connsiteX10" fmla="*/ 0 w 292894"/>
              <a:gd name="connsiteY10" fmla="*/ 233362 h 516731"/>
              <a:gd name="connsiteX11" fmla="*/ 9525 w 292894"/>
              <a:gd name="connsiteY11" fmla="*/ 154781 h 516731"/>
              <a:gd name="connsiteX12" fmla="*/ 57150 w 292894"/>
              <a:gd name="connsiteY12" fmla="*/ 116681 h 516731"/>
              <a:gd name="connsiteX13" fmla="*/ 178594 w 292894"/>
              <a:gd name="connsiteY13" fmla="*/ 152400 h 516731"/>
              <a:gd name="connsiteX14" fmla="*/ 219075 w 292894"/>
              <a:gd name="connsiteY14" fmla="*/ 0 h 51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92894" h="516731">
                <a:moveTo>
                  <a:pt x="219075" y="0"/>
                </a:moveTo>
                <a:lnTo>
                  <a:pt x="292894" y="80962"/>
                </a:lnTo>
                <a:lnTo>
                  <a:pt x="240507" y="216693"/>
                </a:lnTo>
                <a:lnTo>
                  <a:pt x="216694" y="309562"/>
                </a:lnTo>
                <a:lnTo>
                  <a:pt x="240507" y="433387"/>
                </a:lnTo>
                <a:lnTo>
                  <a:pt x="192882" y="516731"/>
                </a:lnTo>
                <a:lnTo>
                  <a:pt x="73819" y="450056"/>
                </a:lnTo>
                <a:lnTo>
                  <a:pt x="154782" y="290512"/>
                </a:lnTo>
                <a:lnTo>
                  <a:pt x="140494" y="276225"/>
                </a:lnTo>
                <a:lnTo>
                  <a:pt x="138113" y="247650"/>
                </a:lnTo>
                <a:lnTo>
                  <a:pt x="0" y="233362"/>
                </a:lnTo>
                <a:lnTo>
                  <a:pt x="9525" y="154781"/>
                </a:lnTo>
                <a:lnTo>
                  <a:pt x="57150" y="116681"/>
                </a:lnTo>
                <a:lnTo>
                  <a:pt x="178594" y="152400"/>
                </a:lnTo>
                <a:lnTo>
                  <a:pt x="219075" y="0"/>
                </a:lnTo>
                <a:close/>
              </a:path>
            </a:pathLst>
          </a:custGeom>
          <a:solidFill>
            <a:schemeClr val="bg2">
              <a:lumMod val="65000"/>
            </a:schemeClr>
          </a:solidFill>
          <a:ln>
            <a:solidFill>
              <a:schemeClr val="bg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47" name="Forme libre 46"/>
          <p:cNvSpPr/>
          <p:nvPr/>
        </p:nvSpPr>
        <p:spPr>
          <a:xfrm>
            <a:off x="5512594" y="2014538"/>
            <a:ext cx="1533525" cy="1797843"/>
          </a:xfrm>
          <a:custGeom>
            <a:avLst/>
            <a:gdLst>
              <a:gd name="connsiteX0" fmla="*/ 661987 w 1533525"/>
              <a:gd name="connsiteY0" fmla="*/ 138112 h 1797843"/>
              <a:gd name="connsiteX1" fmla="*/ 535781 w 1533525"/>
              <a:gd name="connsiteY1" fmla="*/ 314325 h 1797843"/>
              <a:gd name="connsiteX2" fmla="*/ 485775 w 1533525"/>
              <a:gd name="connsiteY2" fmla="*/ 381000 h 1797843"/>
              <a:gd name="connsiteX3" fmla="*/ 400050 w 1533525"/>
              <a:gd name="connsiteY3" fmla="*/ 478631 h 1797843"/>
              <a:gd name="connsiteX4" fmla="*/ 361950 w 1533525"/>
              <a:gd name="connsiteY4" fmla="*/ 552450 h 1797843"/>
              <a:gd name="connsiteX5" fmla="*/ 326231 w 1533525"/>
              <a:gd name="connsiteY5" fmla="*/ 652462 h 1797843"/>
              <a:gd name="connsiteX6" fmla="*/ 300037 w 1533525"/>
              <a:gd name="connsiteY6" fmla="*/ 757237 h 1797843"/>
              <a:gd name="connsiteX7" fmla="*/ 59531 w 1533525"/>
              <a:gd name="connsiteY7" fmla="*/ 395287 h 1797843"/>
              <a:gd name="connsiteX8" fmla="*/ 307181 w 1533525"/>
              <a:gd name="connsiteY8" fmla="*/ 431006 h 1797843"/>
              <a:gd name="connsiteX9" fmla="*/ 333375 w 1533525"/>
              <a:gd name="connsiteY9" fmla="*/ 431006 h 1797843"/>
              <a:gd name="connsiteX10" fmla="*/ 378619 w 1533525"/>
              <a:gd name="connsiteY10" fmla="*/ 464343 h 1797843"/>
              <a:gd name="connsiteX11" fmla="*/ 447675 w 1533525"/>
              <a:gd name="connsiteY11" fmla="*/ 347662 h 1797843"/>
              <a:gd name="connsiteX12" fmla="*/ 381000 w 1533525"/>
              <a:gd name="connsiteY12" fmla="*/ 228600 h 1797843"/>
              <a:gd name="connsiteX13" fmla="*/ 423862 w 1533525"/>
              <a:gd name="connsiteY13" fmla="*/ 190500 h 1797843"/>
              <a:gd name="connsiteX14" fmla="*/ 423862 w 1533525"/>
              <a:gd name="connsiteY14" fmla="*/ 152400 h 1797843"/>
              <a:gd name="connsiteX15" fmla="*/ 278606 w 1533525"/>
              <a:gd name="connsiteY15" fmla="*/ 150018 h 1797843"/>
              <a:gd name="connsiteX16" fmla="*/ 23812 w 1533525"/>
              <a:gd name="connsiteY16" fmla="*/ 302418 h 1797843"/>
              <a:gd name="connsiteX17" fmla="*/ 4762 w 1533525"/>
              <a:gd name="connsiteY17" fmla="*/ 330993 h 1797843"/>
              <a:gd name="connsiteX18" fmla="*/ 0 w 1533525"/>
              <a:gd name="connsiteY18" fmla="*/ 369093 h 1797843"/>
              <a:gd name="connsiteX19" fmla="*/ 257175 w 1533525"/>
              <a:gd name="connsiteY19" fmla="*/ 790575 h 1797843"/>
              <a:gd name="connsiteX20" fmla="*/ 385762 w 1533525"/>
              <a:gd name="connsiteY20" fmla="*/ 1112043 h 1797843"/>
              <a:gd name="connsiteX21" fmla="*/ 404812 w 1533525"/>
              <a:gd name="connsiteY21" fmla="*/ 1112043 h 1797843"/>
              <a:gd name="connsiteX22" fmla="*/ 504825 w 1533525"/>
              <a:gd name="connsiteY22" fmla="*/ 1304925 h 1797843"/>
              <a:gd name="connsiteX23" fmla="*/ 631031 w 1533525"/>
              <a:gd name="connsiteY23" fmla="*/ 1612106 h 1797843"/>
              <a:gd name="connsiteX24" fmla="*/ 671512 w 1533525"/>
              <a:gd name="connsiteY24" fmla="*/ 1797843 h 1797843"/>
              <a:gd name="connsiteX25" fmla="*/ 850106 w 1533525"/>
              <a:gd name="connsiteY25" fmla="*/ 1740693 h 1797843"/>
              <a:gd name="connsiteX26" fmla="*/ 1273969 w 1533525"/>
              <a:gd name="connsiteY26" fmla="*/ 1262062 h 1797843"/>
              <a:gd name="connsiteX27" fmla="*/ 1404937 w 1533525"/>
              <a:gd name="connsiteY27" fmla="*/ 1171575 h 1797843"/>
              <a:gd name="connsiteX28" fmla="*/ 1373981 w 1533525"/>
              <a:gd name="connsiteY28" fmla="*/ 1097756 h 1797843"/>
              <a:gd name="connsiteX29" fmla="*/ 1402556 w 1533525"/>
              <a:gd name="connsiteY29" fmla="*/ 1059656 h 1797843"/>
              <a:gd name="connsiteX30" fmla="*/ 1362075 w 1533525"/>
              <a:gd name="connsiteY30" fmla="*/ 926306 h 1797843"/>
              <a:gd name="connsiteX31" fmla="*/ 1395412 w 1533525"/>
              <a:gd name="connsiteY31" fmla="*/ 888206 h 1797843"/>
              <a:gd name="connsiteX32" fmla="*/ 1421606 w 1533525"/>
              <a:gd name="connsiteY32" fmla="*/ 895350 h 1797843"/>
              <a:gd name="connsiteX33" fmla="*/ 1464469 w 1533525"/>
              <a:gd name="connsiteY33" fmla="*/ 842962 h 1797843"/>
              <a:gd name="connsiteX34" fmla="*/ 1493044 w 1533525"/>
              <a:gd name="connsiteY34" fmla="*/ 828675 h 1797843"/>
              <a:gd name="connsiteX35" fmla="*/ 1533525 w 1533525"/>
              <a:gd name="connsiteY35" fmla="*/ 733425 h 1797843"/>
              <a:gd name="connsiteX36" fmla="*/ 1485900 w 1533525"/>
              <a:gd name="connsiteY36" fmla="*/ 673893 h 1797843"/>
              <a:gd name="connsiteX37" fmla="*/ 1414462 w 1533525"/>
              <a:gd name="connsiteY37" fmla="*/ 647700 h 1797843"/>
              <a:gd name="connsiteX38" fmla="*/ 1397794 w 1533525"/>
              <a:gd name="connsiteY38" fmla="*/ 604837 h 1797843"/>
              <a:gd name="connsiteX39" fmla="*/ 1393031 w 1533525"/>
              <a:gd name="connsiteY39" fmla="*/ 600075 h 1797843"/>
              <a:gd name="connsiteX40" fmla="*/ 1381125 w 1533525"/>
              <a:gd name="connsiteY40" fmla="*/ 535781 h 1797843"/>
              <a:gd name="connsiteX41" fmla="*/ 1397794 w 1533525"/>
              <a:gd name="connsiteY41" fmla="*/ 507206 h 1797843"/>
              <a:gd name="connsiteX42" fmla="*/ 1295400 w 1533525"/>
              <a:gd name="connsiteY42" fmla="*/ 219075 h 1797843"/>
              <a:gd name="connsiteX43" fmla="*/ 1197769 w 1533525"/>
              <a:gd name="connsiteY43" fmla="*/ 90487 h 1797843"/>
              <a:gd name="connsiteX44" fmla="*/ 1162050 w 1533525"/>
              <a:gd name="connsiteY44" fmla="*/ 61912 h 1797843"/>
              <a:gd name="connsiteX45" fmla="*/ 1143000 w 1533525"/>
              <a:gd name="connsiteY45" fmla="*/ 0 h 1797843"/>
              <a:gd name="connsiteX46" fmla="*/ 1052512 w 1533525"/>
              <a:gd name="connsiteY46" fmla="*/ 28575 h 1797843"/>
              <a:gd name="connsiteX47" fmla="*/ 1100137 w 1533525"/>
              <a:gd name="connsiteY47" fmla="*/ 390525 h 1797843"/>
              <a:gd name="connsiteX48" fmla="*/ 1095375 w 1533525"/>
              <a:gd name="connsiteY48" fmla="*/ 461962 h 1797843"/>
              <a:gd name="connsiteX49" fmla="*/ 1031081 w 1533525"/>
              <a:gd name="connsiteY49" fmla="*/ 542925 h 1797843"/>
              <a:gd name="connsiteX50" fmla="*/ 1035844 w 1533525"/>
              <a:gd name="connsiteY50" fmla="*/ 604837 h 1797843"/>
              <a:gd name="connsiteX51" fmla="*/ 1033462 w 1533525"/>
              <a:gd name="connsiteY51" fmla="*/ 773906 h 1797843"/>
              <a:gd name="connsiteX52" fmla="*/ 1028700 w 1533525"/>
              <a:gd name="connsiteY52" fmla="*/ 885825 h 1797843"/>
              <a:gd name="connsiteX53" fmla="*/ 1016794 w 1533525"/>
              <a:gd name="connsiteY53" fmla="*/ 988218 h 1797843"/>
              <a:gd name="connsiteX54" fmla="*/ 992981 w 1533525"/>
              <a:gd name="connsiteY54" fmla="*/ 1126331 h 1797843"/>
              <a:gd name="connsiteX55" fmla="*/ 983456 w 1533525"/>
              <a:gd name="connsiteY55" fmla="*/ 1214437 h 1797843"/>
              <a:gd name="connsiteX56" fmla="*/ 976312 w 1533525"/>
              <a:gd name="connsiteY56" fmla="*/ 1228725 h 1797843"/>
              <a:gd name="connsiteX57" fmla="*/ 809625 w 1533525"/>
              <a:gd name="connsiteY57" fmla="*/ 1302543 h 1797843"/>
              <a:gd name="connsiteX58" fmla="*/ 802481 w 1533525"/>
              <a:gd name="connsiteY58" fmla="*/ 1340643 h 1797843"/>
              <a:gd name="connsiteX59" fmla="*/ 750094 w 1533525"/>
              <a:gd name="connsiteY59" fmla="*/ 1476375 h 1797843"/>
              <a:gd name="connsiteX60" fmla="*/ 723900 w 1533525"/>
              <a:gd name="connsiteY60" fmla="*/ 1485900 h 1797843"/>
              <a:gd name="connsiteX61" fmla="*/ 723900 w 1533525"/>
              <a:gd name="connsiteY61" fmla="*/ 1485900 h 1797843"/>
              <a:gd name="connsiteX62" fmla="*/ 700087 w 1533525"/>
              <a:gd name="connsiteY62" fmla="*/ 1454943 h 1797843"/>
              <a:gd name="connsiteX63" fmla="*/ 569119 w 1533525"/>
              <a:gd name="connsiteY63" fmla="*/ 1090612 h 1797843"/>
              <a:gd name="connsiteX64" fmla="*/ 552450 w 1533525"/>
              <a:gd name="connsiteY64" fmla="*/ 1031081 h 1797843"/>
              <a:gd name="connsiteX65" fmla="*/ 431006 w 1533525"/>
              <a:gd name="connsiteY65" fmla="*/ 945356 h 1797843"/>
              <a:gd name="connsiteX66" fmla="*/ 385762 w 1533525"/>
              <a:gd name="connsiteY66" fmla="*/ 869156 h 1797843"/>
              <a:gd name="connsiteX67" fmla="*/ 366712 w 1533525"/>
              <a:gd name="connsiteY67" fmla="*/ 740568 h 1797843"/>
              <a:gd name="connsiteX68" fmla="*/ 388144 w 1533525"/>
              <a:gd name="connsiteY68" fmla="*/ 628650 h 1797843"/>
              <a:gd name="connsiteX69" fmla="*/ 438150 w 1533525"/>
              <a:gd name="connsiteY69" fmla="*/ 511968 h 1797843"/>
              <a:gd name="connsiteX70" fmla="*/ 497681 w 1533525"/>
              <a:gd name="connsiteY70" fmla="*/ 423862 h 1797843"/>
              <a:gd name="connsiteX71" fmla="*/ 611981 w 1533525"/>
              <a:gd name="connsiteY71" fmla="*/ 304800 h 1797843"/>
              <a:gd name="connsiteX72" fmla="*/ 661987 w 1533525"/>
              <a:gd name="connsiteY72" fmla="*/ 138112 h 1797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533525" h="1797843">
                <a:moveTo>
                  <a:pt x="661987" y="138112"/>
                </a:moveTo>
                <a:lnTo>
                  <a:pt x="535781" y="314325"/>
                </a:lnTo>
                <a:lnTo>
                  <a:pt x="485775" y="381000"/>
                </a:lnTo>
                <a:lnTo>
                  <a:pt x="400050" y="478631"/>
                </a:lnTo>
                <a:lnTo>
                  <a:pt x="361950" y="552450"/>
                </a:lnTo>
                <a:lnTo>
                  <a:pt x="326231" y="652462"/>
                </a:lnTo>
                <a:lnTo>
                  <a:pt x="300037" y="757237"/>
                </a:lnTo>
                <a:lnTo>
                  <a:pt x="59531" y="395287"/>
                </a:lnTo>
                <a:lnTo>
                  <a:pt x="307181" y="431006"/>
                </a:lnTo>
                <a:lnTo>
                  <a:pt x="333375" y="431006"/>
                </a:lnTo>
                <a:lnTo>
                  <a:pt x="378619" y="464343"/>
                </a:lnTo>
                <a:lnTo>
                  <a:pt x="447675" y="347662"/>
                </a:lnTo>
                <a:lnTo>
                  <a:pt x="381000" y="228600"/>
                </a:lnTo>
                <a:lnTo>
                  <a:pt x="423862" y="190500"/>
                </a:lnTo>
                <a:lnTo>
                  <a:pt x="423862" y="152400"/>
                </a:lnTo>
                <a:lnTo>
                  <a:pt x="278606" y="150018"/>
                </a:lnTo>
                <a:lnTo>
                  <a:pt x="23812" y="302418"/>
                </a:lnTo>
                <a:lnTo>
                  <a:pt x="4762" y="330993"/>
                </a:lnTo>
                <a:lnTo>
                  <a:pt x="0" y="369093"/>
                </a:lnTo>
                <a:lnTo>
                  <a:pt x="257175" y="790575"/>
                </a:lnTo>
                <a:lnTo>
                  <a:pt x="385762" y="1112043"/>
                </a:lnTo>
                <a:lnTo>
                  <a:pt x="404812" y="1112043"/>
                </a:lnTo>
                <a:lnTo>
                  <a:pt x="504825" y="1304925"/>
                </a:lnTo>
                <a:lnTo>
                  <a:pt x="631031" y="1612106"/>
                </a:lnTo>
                <a:lnTo>
                  <a:pt x="671512" y="1797843"/>
                </a:lnTo>
                <a:lnTo>
                  <a:pt x="850106" y="1740693"/>
                </a:lnTo>
                <a:lnTo>
                  <a:pt x="1273969" y="1262062"/>
                </a:lnTo>
                <a:lnTo>
                  <a:pt x="1404937" y="1171575"/>
                </a:lnTo>
                <a:lnTo>
                  <a:pt x="1373981" y="1097756"/>
                </a:lnTo>
                <a:lnTo>
                  <a:pt x="1402556" y="1059656"/>
                </a:lnTo>
                <a:lnTo>
                  <a:pt x="1362075" y="926306"/>
                </a:lnTo>
                <a:lnTo>
                  <a:pt x="1395412" y="888206"/>
                </a:lnTo>
                <a:lnTo>
                  <a:pt x="1421606" y="895350"/>
                </a:lnTo>
                <a:lnTo>
                  <a:pt x="1464469" y="842962"/>
                </a:lnTo>
                <a:lnTo>
                  <a:pt x="1493044" y="828675"/>
                </a:lnTo>
                <a:lnTo>
                  <a:pt x="1533525" y="733425"/>
                </a:lnTo>
                <a:lnTo>
                  <a:pt x="1485900" y="673893"/>
                </a:lnTo>
                <a:lnTo>
                  <a:pt x="1414462" y="647700"/>
                </a:lnTo>
                <a:lnTo>
                  <a:pt x="1397794" y="604837"/>
                </a:lnTo>
                <a:lnTo>
                  <a:pt x="1393031" y="600075"/>
                </a:lnTo>
                <a:lnTo>
                  <a:pt x="1381125" y="535781"/>
                </a:lnTo>
                <a:lnTo>
                  <a:pt x="1397794" y="507206"/>
                </a:lnTo>
                <a:lnTo>
                  <a:pt x="1295400" y="219075"/>
                </a:lnTo>
                <a:lnTo>
                  <a:pt x="1197769" y="90487"/>
                </a:lnTo>
                <a:lnTo>
                  <a:pt x="1162050" y="61912"/>
                </a:lnTo>
                <a:lnTo>
                  <a:pt x="1143000" y="0"/>
                </a:lnTo>
                <a:lnTo>
                  <a:pt x="1052512" y="28575"/>
                </a:lnTo>
                <a:lnTo>
                  <a:pt x="1100137" y="390525"/>
                </a:lnTo>
                <a:lnTo>
                  <a:pt x="1095375" y="461962"/>
                </a:lnTo>
                <a:lnTo>
                  <a:pt x="1031081" y="542925"/>
                </a:lnTo>
                <a:lnTo>
                  <a:pt x="1035844" y="604837"/>
                </a:lnTo>
                <a:lnTo>
                  <a:pt x="1033462" y="773906"/>
                </a:lnTo>
                <a:lnTo>
                  <a:pt x="1028700" y="885825"/>
                </a:lnTo>
                <a:lnTo>
                  <a:pt x="1016794" y="988218"/>
                </a:lnTo>
                <a:lnTo>
                  <a:pt x="992981" y="1126331"/>
                </a:lnTo>
                <a:lnTo>
                  <a:pt x="983456" y="1214437"/>
                </a:lnTo>
                <a:lnTo>
                  <a:pt x="976312" y="1228725"/>
                </a:lnTo>
                <a:lnTo>
                  <a:pt x="809625" y="1302543"/>
                </a:lnTo>
                <a:lnTo>
                  <a:pt x="802481" y="1340643"/>
                </a:lnTo>
                <a:lnTo>
                  <a:pt x="750094" y="1476375"/>
                </a:lnTo>
                <a:lnTo>
                  <a:pt x="723900" y="1485900"/>
                </a:lnTo>
                <a:lnTo>
                  <a:pt x="723900" y="1485900"/>
                </a:lnTo>
                <a:lnTo>
                  <a:pt x="700087" y="1454943"/>
                </a:lnTo>
                <a:lnTo>
                  <a:pt x="569119" y="1090612"/>
                </a:lnTo>
                <a:lnTo>
                  <a:pt x="552450" y="1031081"/>
                </a:lnTo>
                <a:lnTo>
                  <a:pt x="431006" y="945356"/>
                </a:lnTo>
                <a:lnTo>
                  <a:pt x="385762" y="869156"/>
                </a:lnTo>
                <a:lnTo>
                  <a:pt x="366712" y="740568"/>
                </a:lnTo>
                <a:lnTo>
                  <a:pt x="388144" y="628650"/>
                </a:lnTo>
                <a:lnTo>
                  <a:pt x="438150" y="511968"/>
                </a:lnTo>
                <a:lnTo>
                  <a:pt x="497681" y="423862"/>
                </a:lnTo>
                <a:lnTo>
                  <a:pt x="611981" y="304800"/>
                </a:lnTo>
                <a:lnTo>
                  <a:pt x="661987" y="138112"/>
                </a:lnTo>
                <a:close/>
              </a:path>
            </a:pathLst>
          </a:custGeom>
          <a:solidFill>
            <a:schemeClr val="bg2">
              <a:lumMod val="65000"/>
            </a:schemeClr>
          </a:solidFill>
          <a:ln>
            <a:solidFill>
              <a:schemeClr val="bg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48" name="Forme libre 47"/>
          <p:cNvSpPr/>
          <p:nvPr/>
        </p:nvSpPr>
        <p:spPr>
          <a:xfrm>
            <a:off x="6326981" y="1850231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  <a:gd name="connsiteX2" fmla="*/ 0 w 0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51" name="Forme libre 50"/>
          <p:cNvSpPr/>
          <p:nvPr/>
        </p:nvSpPr>
        <p:spPr>
          <a:xfrm>
            <a:off x="6253163" y="1790700"/>
            <a:ext cx="402431" cy="321469"/>
          </a:xfrm>
          <a:custGeom>
            <a:avLst/>
            <a:gdLst>
              <a:gd name="connsiteX0" fmla="*/ 376237 w 402431"/>
              <a:gd name="connsiteY0" fmla="*/ 28575 h 321469"/>
              <a:gd name="connsiteX1" fmla="*/ 402431 w 402431"/>
              <a:gd name="connsiteY1" fmla="*/ 219075 h 321469"/>
              <a:gd name="connsiteX2" fmla="*/ 11906 w 402431"/>
              <a:gd name="connsiteY2" fmla="*/ 321469 h 321469"/>
              <a:gd name="connsiteX3" fmla="*/ 0 w 402431"/>
              <a:gd name="connsiteY3" fmla="*/ 230981 h 321469"/>
              <a:gd name="connsiteX4" fmla="*/ 78581 w 402431"/>
              <a:gd name="connsiteY4" fmla="*/ 40481 h 321469"/>
              <a:gd name="connsiteX5" fmla="*/ 228600 w 402431"/>
              <a:gd name="connsiteY5" fmla="*/ 61913 h 321469"/>
              <a:gd name="connsiteX6" fmla="*/ 290512 w 402431"/>
              <a:gd name="connsiteY6" fmla="*/ 0 h 321469"/>
              <a:gd name="connsiteX7" fmla="*/ 376237 w 402431"/>
              <a:gd name="connsiteY7" fmla="*/ 28575 h 32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2431" h="321469">
                <a:moveTo>
                  <a:pt x="376237" y="28575"/>
                </a:moveTo>
                <a:lnTo>
                  <a:pt x="402431" y="219075"/>
                </a:lnTo>
                <a:lnTo>
                  <a:pt x="11906" y="321469"/>
                </a:lnTo>
                <a:lnTo>
                  <a:pt x="0" y="230981"/>
                </a:lnTo>
                <a:lnTo>
                  <a:pt x="78581" y="40481"/>
                </a:lnTo>
                <a:lnTo>
                  <a:pt x="228600" y="61913"/>
                </a:lnTo>
                <a:lnTo>
                  <a:pt x="290512" y="0"/>
                </a:lnTo>
                <a:lnTo>
                  <a:pt x="376237" y="28575"/>
                </a:lnTo>
                <a:close/>
              </a:path>
            </a:pathLst>
          </a:custGeom>
          <a:solidFill>
            <a:schemeClr val="bg2">
              <a:lumMod val="65000"/>
            </a:schemeClr>
          </a:solidFill>
          <a:ln>
            <a:solidFill>
              <a:schemeClr val="bg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52" name="Forme libre 51"/>
          <p:cNvSpPr/>
          <p:nvPr/>
        </p:nvSpPr>
        <p:spPr>
          <a:xfrm>
            <a:off x="4576763" y="5834063"/>
            <a:ext cx="147637" cy="164306"/>
          </a:xfrm>
          <a:custGeom>
            <a:avLst/>
            <a:gdLst>
              <a:gd name="connsiteX0" fmla="*/ 147637 w 147637"/>
              <a:gd name="connsiteY0" fmla="*/ 119062 h 164306"/>
              <a:gd name="connsiteX1" fmla="*/ 97631 w 147637"/>
              <a:gd name="connsiteY1" fmla="*/ 0 h 164306"/>
              <a:gd name="connsiteX2" fmla="*/ 0 w 147637"/>
              <a:gd name="connsiteY2" fmla="*/ 26193 h 164306"/>
              <a:gd name="connsiteX3" fmla="*/ 38100 w 147637"/>
              <a:gd name="connsiteY3" fmla="*/ 164306 h 164306"/>
              <a:gd name="connsiteX4" fmla="*/ 147637 w 147637"/>
              <a:gd name="connsiteY4" fmla="*/ 119062 h 164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637" h="164306">
                <a:moveTo>
                  <a:pt x="147637" y="119062"/>
                </a:moveTo>
                <a:lnTo>
                  <a:pt x="97631" y="0"/>
                </a:lnTo>
                <a:lnTo>
                  <a:pt x="0" y="26193"/>
                </a:lnTo>
                <a:lnTo>
                  <a:pt x="38100" y="164306"/>
                </a:lnTo>
                <a:lnTo>
                  <a:pt x="147637" y="119062"/>
                </a:lnTo>
                <a:close/>
              </a:path>
            </a:pathLst>
          </a:custGeom>
          <a:solidFill>
            <a:schemeClr val="bg2">
              <a:lumMod val="65000"/>
            </a:schemeClr>
          </a:solidFill>
          <a:ln>
            <a:solidFill>
              <a:schemeClr val="bg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53" name="Forme libre 52"/>
          <p:cNvSpPr/>
          <p:nvPr/>
        </p:nvSpPr>
        <p:spPr>
          <a:xfrm>
            <a:off x="5072063" y="4467225"/>
            <a:ext cx="314325" cy="254794"/>
          </a:xfrm>
          <a:custGeom>
            <a:avLst/>
            <a:gdLst>
              <a:gd name="connsiteX0" fmla="*/ 269081 w 314325"/>
              <a:gd name="connsiteY0" fmla="*/ 100013 h 254794"/>
              <a:gd name="connsiteX1" fmla="*/ 314325 w 314325"/>
              <a:gd name="connsiteY1" fmla="*/ 128588 h 254794"/>
              <a:gd name="connsiteX2" fmla="*/ 261937 w 314325"/>
              <a:gd name="connsiteY2" fmla="*/ 226219 h 254794"/>
              <a:gd name="connsiteX3" fmla="*/ 171450 w 314325"/>
              <a:gd name="connsiteY3" fmla="*/ 178594 h 254794"/>
              <a:gd name="connsiteX4" fmla="*/ 119062 w 314325"/>
              <a:gd name="connsiteY4" fmla="*/ 254794 h 254794"/>
              <a:gd name="connsiteX5" fmla="*/ 128587 w 314325"/>
              <a:gd name="connsiteY5" fmla="*/ 197644 h 254794"/>
              <a:gd name="connsiteX6" fmla="*/ 0 w 314325"/>
              <a:gd name="connsiteY6" fmla="*/ 116681 h 254794"/>
              <a:gd name="connsiteX7" fmla="*/ 128587 w 314325"/>
              <a:gd name="connsiteY7" fmla="*/ 28575 h 254794"/>
              <a:gd name="connsiteX8" fmla="*/ 261937 w 314325"/>
              <a:gd name="connsiteY8" fmla="*/ 0 h 254794"/>
              <a:gd name="connsiteX9" fmla="*/ 276225 w 314325"/>
              <a:gd name="connsiteY9" fmla="*/ 26194 h 254794"/>
              <a:gd name="connsiteX10" fmla="*/ 309562 w 314325"/>
              <a:gd name="connsiteY10" fmla="*/ 30956 h 254794"/>
              <a:gd name="connsiteX11" fmla="*/ 269081 w 314325"/>
              <a:gd name="connsiteY11" fmla="*/ 100013 h 2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4325" h="254794">
                <a:moveTo>
                  <a:pt x="269081" y="100013"/>
                </a:moveTo>
                <a:lnTo>
                  <a:pt x="314325" y="128588"/>
                </a:lnTo>
                <a:lnTo>
                  <a:pt x="261937" y="226219"/>
                </a:lnTo>
                <a:lnTo>
                  <a:pt x="171450" y="178594"/>
                </a:lnTo>
                <a:lnTo>
                  <a:pt x="119062" y="254794"/>
                </a:lnTo>
                <a:lnTo>
                  <a:pt x="128587" y="197644"/>
                </a:lnTo>
                <a:lnTo>
                  <a:pt x="0" y="116681"/>
                </a:lnTo>
                <a:lnTo>
                  <a:pt x="128587" y="28575"/>
                </a:lnTo>
                <a:lnTo>
                  <a:pt x="261937" y="0"/>
                </a:lnTo>
                <a:lnTo>
                  <a:pt x="276225" y="26194"/>
                </a:lnTo>
                <a:lnTo>
                  <a:pt x="309562" y="30956"/>
                </a:lnTo>
                <a:lnTo>
                  <a:pt x="269081" y="100013"/>
                </a:lnTo>
                <a:close/>
              </a:path>
            </a:pathLst>
          </a:custGeom>
          <a:solidFill>
            <a:schemeClr val="bg2">
              <a:lumMod val="65000"/>
            </a:schemeClr>
          </a:solidFill>
          <a:ln>
            <a:solidFill>
              <a:schemeClr val="bg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54" name="Forme libre 53"/>
          <p:cNvSpPr/>
          <p:nvPr/>
        </p:nvSpPr>
        <p:spPr>
          <a:xfrm>
            <a:off x="5531644" y="4691063"/>
            <a:ext cx="88106" cy="119062"/>
          </a:xfrm>
          <a:custGeom>
            <a:avLst/>
            <a:gdLst>
              <a:gd name="connsiteX0" fmla="*/ 0 w 88106"/>
              <a:gd name="connsiteY0" fmla="*/ 0 h 119062"/>
              <a:gd name="connsiteX1" fmla="*/ 33337 w 88106"/>
              <a:gd name="connsiteY1" fmla="*/ 45243 h 119062"/>
              <a:gd name="connsiteX2" fmla="*/ 16669 w 88106"/>
              <a:gd name="connsiteY2" fmla="*/ 76200 h 119062"/>
              <a:gd name="connsiteX3" fmla="*/ 52387 w 88106"/>
              <a:gd name="connsiteY3" fmla="*/ 95250 h 119062"/>
              <a:gd name="connsiteX4" fmla="*/ 45244 w 88106"/>
              <a:gd name="connsiteY4" fmla="*/ 119062 h 119062"/>
              <a:gd name="connsiteX5" fmla="*/ 88106 w 88106"/>
              <a:gd name="connsiteY5" fmla="*/ 92868 h 119062"/>
              <a:gd name="connsiteX6" fmla="*/ 88106 w 88106"/>
              <a:gd name="connsiteY6" fmla="*/ 64293 h 119062"/>
              <a:gd name="connsiteX7" fmla="*/ 0 w 88106"/>
              <a:gd name="connsiteY7" fmla="*/ 0 h 119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106" h="119062">
                <a:moveTo>
                  <a:pt x="0" y="0"/>
                </a:moveTo>
                <a:lnTo>
                  <a:pt x="33337" y="45243"/>
                </a:lnTo>
                <a:lnTo>
                  <a:pt x="16669" y="76200"/>
                </a:lnTo>
                <a:lnTo>
                  <a:pt x="52387" y="95250"/>
                </a:lnTo>
                <a:lnTo>
                  <a:pt x="45244" y="119062"/>
                </a:lnTo>
                <a:lnTo>
                  <a:pt x="88106" y="92868"/>
                </a:lnTo>
                <a:lnTo>
                  <a:pt x="88106" y="64293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65000"/>
            </a:schemeClr>
          </a:solidFill>
          <a:ln>
            <a:solidFill>
              <a:schemeClr val="bg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55" name="Forme libre 54"/>
          <p:cNvSpPr/>
          <p:nvPr/>
        </p:nvSpPr>
        <p:spPr>
          <a:xfrm>
            <a:off x="4669631" y="5083969"/>
            <a:ext cx="485775" cy="338137"/>
          </a:xfrm>
          <a:custGeom>
            <a:avLst/>
            <a:gdLst>
              <a:gd name="connsiteX0" fmla="*/ 221457 w 485775"/>
              <a:gd name="connsiteY0" fmla="*/ 33337 h 338137"/>
              <a:gd name="connsiteX1" fmla="*/ 264319 w 485775"/>
              <a:gd name="connsiteY1" fmla="*/ 0 h 338137"/>
              <a:gd name="connsiteX2" fmla="*/ 485775 w 485775"/>
              <a:gd name="connsiteY2" fmla="*/ 90487 h 338137"/>
              <a:gd name="connsiteX3" fmla="*/ 221457 w 485775"/>
              <a:gd name="connsiteY3" fmla="*/ 338137 h 338137"/>
              <a:gd name="connsiteX4" fmla="*/ 119063 w 485775"/>
              <a:gd name="connsiteY4" fmla="*/ 304800 h 338137"/>
              <a:gd name="connsiteX5" fmla="*/ 128588 w 485775"/>
              <a:gd name="connsiteY5" fmla="*/ 264319 h 338137"/>
              <a:gd name="connsiteX6" fmla="*/ 35719 w 485775"/>
              <a:gd name="connsiteY6" fmla="*/ 233362 h 338137"/>
              <a:gd name="connsiteX7" fmla="*/ 0 w 485775"/>
              <a:gd name="connsiteY7" fmla="*/ 116681 h 338137"/>
              <a:gd name="connsiteX8" fmla="*/ 185738 w 485775"/>
              <a:gd name="connsiteY8" fmla="*/ 69056 h 338137"/>
              <a:gd name="connsiteX9" fmla="*/ 221457 w 485775"/>
              <a:gd name="connsiteY9" fmla="*/ 33337 h 338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5775" h="338137">
                <a:moveTo>
                  <a:pt x="221457" y="33337"/>
                </a:moveTo>
                <a:lnTo>
                  <a:pt x="264319" y="0"/>
                </a:lnTo>
                <a:lnTo>
                  <a:pt x="485775" y="90487"/>
                </a:lnTo>
                <a:lnTo>
                  <a:pt x="221457" y="338137"/>
                </a:lnTo>
                <a:lnTo>
                  <a:pt x="119063" y="304800"/>
                </a:lnTo>
                <a:lnTo>
                  <a:pt x="128588" y="264319"/>
                </a:lnTo>
                <a:lnTo>
                  <a:pt x="35719" y="233362"/>
                </a:lnTo>
                <a:lnTo>
                  <a:pt x="0" y="116681"/>
                </a:lnTo>
                <a:lnTo>
                  <a:pt x="185738" y="69056"/>
                </a:lnTo>
                <a:lnTo>
                  <a:pt x="221457" y="33337"/>
                </a:lnTo>
                <a:close/>
              </a:path>
            </a:pathLst>
          </a:custGeom>
          <a:solidFill>
            <a:schemeClr val="bg2">
              <a:lumMod val="65000"/>
            </a:schemeClr>
          </a:solidFill>
          <a:ln>
            <a:solidFill>
              <a:schemeClr val="bg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57" name="Forme libre 56"/>
          <p:cNvSpPr/>
          <p:nvPr/>
        </p:nvSpPr>
        <p:spPr>
          <a:xfrm>
            <a:off x="1657350" y="3771900"/>
            <a:ext cx="2212181" cy="1857375"/>
          </a:xfrm>
          <a:custGeom>
            <a:avLst/>
            <a:gdLst>
              <a:gd name="connsiteX0" fmla="*/ 219075 w 2212181"/>
              <a:gd name="connsiteY0" fmla="*/ 1790700 h 1857375"/>
              <a:gd name="connsiteX1" fmla="*/ 247650 w 2212181"/>
              <a:gd name="connsiteY1" fmla="*/ 1685925 h 1857375"/>
              <a:gd name="connsiteX2" fmla="*/ 214313 w 2212181"/>
              <a:gd name="connsiteY2" fmla="*/ 1674019 h 1857375"/>
              <a:gd name="connsiteX3" fmla="*/ 200025 w 2212181"/>
              <a:gd name="connsiteY3" fmla="*/ 1604963 h 1857375"/>
              <a:gd name="connsiteX4" fmla="*/ 216694 w 2212181"/>
              <a:gd name="connsiteY4" fmla="*/ 1550194 h 1857375"/>
              <a:gd name="connsiteX5" fmla="*/ 540544 w 2212181"/>
              <a:gd name="connsiteY5" fmla="*/ 1426369 h 1857375"/>
              <a:gd name="connsiteX6" fmla="*/ 540544 w 2212181"/>
              <a:gd name="connsiteY6" fmla="*/ 1300163 h 1857375"/>
              <a:gd name="connsiteX7" fmla="*/ 773906 w 2212181"/>
              <a:gd name="connsiteY7" fmla="*/ 1228725 h 1857375"/>
              <a:gd name="connsiteX8" fmla="*/ 1038225 w 2212181"/>
              <a:gd name="connsiteY8" fmla="*/ 1145381 h 1857375"/>
              <a:gd name="connsiteX9" fmla="*/ 1085850 w 2212181"/>
              <a:gd name="connsiteY9" fmla="*/ 1181100 h 1857375"/>
              <a:gd name="connsiteX10" fmla="*/ 1162050 w 2212181"/>
              <a:gd name="connsiteY10" fmla="*/ 1102519 h 1857375"/>
              <a:gd name="connsiteX11" fmla="*/ 1254919 w 2212181"/>
              <a:gd name="connsiteY11" fmla="*/ 1045369 h 1857375"/>
              <a:gd name="connsiteX12" fmla="*/ 1450181 w 2212181"/>
              <a:gd name="connsiteY12" fmla="*/ 1059656 h 1857375"/>
              <a:gd name="connsiteX13" fmla="*/ 1757363 w 2212181"/>
              <a:gd name="connsiteY13" fmla="*/ 1245394 h 1857375"/>
              <a:gd name="connsiteX14" fmla="*/ 1864519 w 2212181"/>
              <a:gd name="connsiteY14" fmla="*/ 1262063 h 1857375"/>
              <a:gd name="connsiteX15" fmla="*/ 2052638 w 2212181"/>
              <a:gd name="connsiteY15" fmla="*/ 1185863 h 1857375"/>
              <a:gd name="connsiteX16" fmla="*/ 2057400 w 2212181"/>
              <a:gd name="connsiteY16" fmla="*/ 1114425 h 1857375"/>
              <a:gd name="connsiteX17" fmla="*/ 1838325 w 2212181"/>
              <a:gd name="connsiteY17" fmla="*/ 1131094 h 1857375"/>
              <a:gd name="connsiteX18" fmla="*/ 1831181 w 2212181"/>
              <a:gd name="connsiteY18" fmla="*/ 1116806 h 1857375"/>
              <a:gd name="connsiteX19" fmla="*/ 2212181 w 2212181"/>
              <a:gd name="connsiteY19" fmla="*/ 85725 h 1857375"/>
              <a:gd name="connsiteX20" fmla="*/ 2021681 w 2212181"/>
              <a:gd name="connsiteY20" fmla="*/ 0 h 1857375"/>
              <a:gd name="connsiteX21" fmla="*/ 1914525 w 2212181"/>
              <a:gd name="connsiteY21" fmla="*/ 307181 h 1857375"/>
              <a:gd name="connsiteX22" fmla="*/ 1797844 w 2212181"/>
              <a:gd name="connsiteY22" fmla="*/ 681038 h 1857375"/>
              <a:gd name="connsiteX23" fmla="*/ 1776413 w 2212181"/>
              <a:gd name="connsiteY23" fmla="*/ 764381 h 1857375"/>
              <a:gd name="connsiteX24" fmla="*/ 1669256 w 2212181"/>
              <a:gd name="connsiteY24" fmla="*/ 726281 h 1857375"/>
              <a:gd name="connsiteX25" fmla="*/ 1624013 w 2212181"/>
              <a:gd name="connsiteY25" fmla="*/ 804863 h 1857375"/>
              <a:gd name="connsiteX26" fmla="*/ 1740694 w 2212181"/>
              <a:gd name="connsiteY26" fmla="*/ 866775 h 1857375"/>
              <a:gd name="connsiteX27" fmla="*/ 1612106 w 2212181"/>
              <a:gd name="connsiteY27" fmla="*/ 1038225 h 1857375"/>
              <a:gd name="connsiteX28" fmla="*/ 1497806 w 2212181"/>
              <a:gd name="connsiteY28" fmla="*/ 947738 h 1857375"/>
              <a:gd name="connsiteX29" fmla="*/ 1233488 w 2212181"/>
              <a:gd name="connsiteY29" fmla="*/ 942975 h 1857375"/>
              <a:gd name="connsiteX30" fmla="*/ 1050131 w 2212181"/>
              <a:gd name="connsiteY30" fmla="*/ 1028700 h 1857375"/>
              <a:gd name="connsiteX31" fmla="*/ 992981 w 2212181"/>
              <a:gd name="connsiteY31" fmla="*/ 1023938 h 1857375"/>
              <a:gd name="connsiteX32" fmla="*/ 728663 w 2212181"/>
              <a:gd name="connsiteY32" fmla="*/ 1090613 h 1857375"/>
              <a:gd name="connsiteX33" fmla="*/ 704850 w 2212181"/>
              <a:gd name="connsiteY33" fmla="*/ 957263 h 1857375"/>
              <a:gd name="connsiteX34" fmla="*/ 652463 w 2212181"/>
              <a:gd name="connsiteY34" fmla="*/ 966788 h 1857375"/>
              <a:gd name="connsiteX35" fmla="*/ 652463 w 2212181"/>
              <a:gd name="connsiteY35" fmla="*/ 1000125 h 1857375"/>
              <a:gd name="connsiteX36" fmla="*/ 552450 w 2212181"/>
              <a:gd name="connsiteY36" fmla="*/ 1014413 h 1857375"/>
              <a:gd name="connsiteX37" fmla="*/ 552450 w 2212181"/>
              <a:gd name="connsiteY37" fmla="*/ 992981 h 1857375"/>
              <a:gd name="connsiteX38" fmla="*/ 464344 w 2212181"/>
              <a:gd name="connsiteY38" fmla="*/ 1016794 h 1857375"/>
              <a:gd name="connsiteX39" fmla="*/ 300038 w 2212181"/>
              <a:gd name="connsiteY39" fmla="*/ 1014413 h 1857375"/>
              <a:gd name="connsiteX40" fmla="*/ 285750 w 2212181"/>
              <a:gd name="connsiteY40" fmla="*/ 1016794 h 1857375"/>
              <a:gd name="connsiteX41" fmla="*/ 180975 w 2212181"/>
              <a:gd name="connsiteY41" fmla="*/ 1002506 h 1857375"/>
              <a:gd name="connsiteX42" fmla="*/ 190500 w 2212181"/>
              <a:gd name="connsiteY42" fmla="*/ 921544 h 1857375"/>
              <a:gd name="connsiteX43" fmla="*/ 102394 w 2212181"/>
              <a:gd name="connsiteY43" fmla="*/ 895350 h 1857375"/>
              <a:gd name="connsiteX44" fmla="*/ 40481 w 2212181"/>
              <a:gd name="connsiteY44" fmla="*/ 1288256 h 1857375"/>
              <a:gd name="connsiteX45" fmla="*/ 109538 w 2212181"/>
              <a:gd name="connsiteY45" fmla="*/ 1402556 h 1857375"/>
              <a:gd name="connsiteX46" fmla="*/ 107156 w 2212181"/>
              <a:gd name="connsiteY46" fmla="*/ 1493044 h 1857375"/>
              <a:gd name="connsiteX47" fmla="*/ 47625 w 2212181"/>
              <a:gd name="connsiteY47" fmla="*/ 1521619 h 1857375"/>
              <a:gd name="connsiteX48" fmla="*/ 47625 w 2212181"/>
              <a:gd name="connsiteY48" fmla="*/ 1576388 h 1857375"/>
              <a:gd name="connsiteX49" fmla="*/ 16669 w 2212181"/>
              <a:gd name="connsiteY49" fmla="*/ 1604963 h 1857375"/>
              <a:gd name="connsiteX50" fmla="*/ 0 w 2212181"/>
              <a:gd name="connsiteY50" fmla="*/ 1812131 h 1857375"/>
              <a:gd name="connsiteX51" fmla="*/ 38100 w 2212181"/>
              <a:gd name="connsiteY51" fmla="*/ 1857375 h 1857375"/>
              <a:gd name="connsiteX52" fmla="*/ 219075 w 2212181"/>
              <a:gd name="connsiteY52" fmla="*/ 1790700 h 185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212181" h="1857375">
                <a:moveTo>
                  <a:pt x="219075" y="1790700"/>
                </a:moveTo>
                <a:lnTo>
                  <a:pt x="247650" y="1685925"/>
                </a:lnTo>
                <a:lnTo>
                  <a:pt x="214313" y="1674019"/>
                </a:lnTo>
                <a:lnTo>
                  <a:pt x="200025" y="1604963"/>
                </a:lnTo>
                <a:lnTo>
                  <a:pt x="216694" y="1550194"/>
                </a:lnTo>
                <a:lnTo>
                  <a:pt x="540544" y="1426369"/>
                </a:lnTo>
                <a:lnTo>
                  <a:pt x="540544" y="1300163"/>
                </a:lnTo>
                <a:lnTo>
                  <a:pt x="773906" y="1228725"/>
                </a:lnTo>
                <a:lnTo>
                  <a:pt x="1038225" y="1145381"/>
                </a:lnTo>
                <a:lnTo>
                  <a:pt x="1085850" y="1181100"/>
                </a:lnTo>
                <a:lnTo>
                  <a:pt x="1162050" y="1102519"/>
                </a:lnTo>
                <a:lnTo>
                  <a:pt x="1254919" y="1045369"/>
                </a:lnTo>
                <a:lnTo>
                  <a:pt x="1450181" y="1059656"/>
                </a:lnTo>
                <a:lnTo>
                  <a:pt x="1757363" y="1245394"/>
                </a:lnTo>
                <a:lnTo>
                  <a:pt x="1864519" y="1262063"/>
                </a:lnTo>
                <a:lnTo>
                  <a:pt x="2052638" y="1185863"/>
                </a:lnTo>
                <a:lnTo>
                  <a:pt x="2057400" y="1114425"/>
                </a:lnTo>
                <a:lnTo>
                  <a:pt x="1838325" y="1131094"/>
                </a:lnTo>
                <a:lnTo>
                  <a:pt x="1831181" y="1116806"/>
                </a:lnTo>
                <a:lnTo>
                  <a:pt x="2212181" y="85725"/>
                </a:lnTo>
                <a:lnTo>
                  <a:pt x="2021681" y="0"/>
                </a:lnTo>
                <a:lnTo>
                  <a:pt x="1914525" y="307181"/>
                </a:lnTo>
                <a:lnTo>
                  <a:pt x="1797844" y="681038"/>
                </a:lnTo>
                <a:lnTo>
                  <a:pt x="1776413" y="764381"/>
                </a:lnTo>
                <a:lnTo>
                  <a:pt x="1669256" y="726281"/>
                </a:lnTo>
                <a:lnTo>
                  <a:pt x="1624013" y="804863"/>
                </a:lnTo>
                <a:lnTo>
                  <a:pt x="1740694" y="866775"/>
                </a:lnTo>
                <a:lnTo>
                  <a:pt x="1612106" y="1038225"/>
                </a:lnTo>
                <a:lnTo>
                  <a:pt x="1497806" y="947738"/>
                </a:lnTo>
                <a:lnTo>
                  <a:pt x="1233488" y="942975"/>
                </a:lnTo>
                <a:lnTo>
                  <a:pt x="1050131" y="1028700"/>
                </a:lnTo>
                <a:lnTo>
                  <a:pt x="992981" y="1023938"/>
                </a:lnTo>
                <a:lnTo>
                  <a:pt x="728663" y="1090613"/>
                </a:lnTo>
                <a:lnTo>
                  <a:pt x="704850" y="957263"/>
                </a:lnTo>
                <a:lnTo>
                  <a:pt x="652463" y="966788"/>
                </a:lnTo>
                <a:lnTo>
                  <a:pt x="652463" y="1000125"/>
                </a:lnTo>
                <a:lnTo>
                  <a:pt x="552450" y="1014413"/>
                </a:lnTo>
                <a:lnTo>
                  <a:pt x="552450" y="992981"/>
                </a:lnTo>
                <a:lnTo>
                  <a:pt x="464344" y="1016794"/>
                </a:lnTo>
                <a:lnTo>
                  <a:pt x="300038" y="1014413"/>
                </a:lnTo>
                <a:lnTo>
                  <a:pt x="285750" y="1016794"/>
                </a:lnTo>
                <a:lnTo>
                  <a:pt x="180975" y="1002506"/>
                </a:lnTo>
                <a:lnTo>
                  <a:pt x="190500" y="921544"/>
                </a:lnTo>
                <a:lnTo>
                  <a:pt x="102394" y="895350"/>
                </a:lnTo>
                <a:lnTo>
                  <a:pt x="40481" y="1288256"/>
                </a:lnTo>
                <a:lnTo>
                  <a:pt x="109538" y="1402556"/>
                </a:lnTo>
                <a:lnTo>
                  <a:pt x="107156" y="1493044"/>
                </a:lnTo>
                <a:lnTo>
                  <a:pt x="47625" y="1521619"/>
                </a:lnTo>
                <a:lnTo>
                  <a:pt x="47625" y="1576388"/>
                </a:lnTo>
                <a:lnTo>
                  <a:pt x="16669" y="1604963"/>
                </a:lnTo>
                <a:lnTo>
                  <a:pt x="0" y="1812131"/>
                </a:lnTo>
                <a:lnTo>
                  <a:pt x="38100" y="1857375"/>
                </a:lnTo>
                <a:lnTo>
                  <a:pt x="219075" y="179070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59" name="Forme libre 58"/>
          <p:cNvSpPr/>
          <p:nvPr/>
        </p:nvSpPr>
        <p:spPr>
          <a:xfrm>
            <a:off x="2636044" y="5543550"/>
            <a:ext cx="650081" cy="352425"/>
          </a:xfrm>
          <a:custGeom>
            <a:avLst/>
            <a:gdLst>
              <a:gd name="connsiteX0" fmla="*/ 650081 w 650081"/>
              <a:gd name="connsiteY0" fmla="*/ 252413 h 352425"/>
              <a:gd name="connsiteX1" fmla="*/ 576262 w 650081"/>
              <a:gd name="connsiteY1" fmla="*/ 235744 h 352425"/>
              <a:gd name="connsiteX2" fmla="*/ 576262 w 650081"/>
              <a:gd name="connsiteY2" fmla="*/ 204788 h 352425"/>
              <a:gd name="connsiteX3" fmla="*/ 9525 w 650081"/>
              <a:gd name="connsiteY3" fmla="*/ 0 h 352425"/>
              <a:gd name="connsiteX4" fmla="*/ 0 w 650081"/>
              <a:gd name="connsiteY4" fmla="*/ 66675 h 352425"/>
              <a:gd name="connsiteX5" fmla="*/ 38100 w 650081"/>
              <a:gd name="connsiteY5" fmla="*/ 259556 h 352425"/>
              <a:gd name="connsiteX6" fmla="*/ 223837 w 650081"/>
              <a:gd name="connsiteY6" fmla="*/ 352425 h 352425"/>
              <a:gd name="connsiteX7" fmla="*/ 319087 w 650081"/>
              <a:gd name="connsiteY7" fmla="*/ 292894 h 352425"/>
              <a:gd name="connsiteX8" fmla="*/ 407194 w 650081"/>
              <a:gd name="connsiteY8" fmla="*/ 257175 h 352425"/>
              <a:gd name="connsiteX9" fmla="*/ 452437 w 650081"/>
              <a:gd name="connsiteY9" fmla="*/ 247650 h 352425"/>
              <a:gd name="connsiteX10" fmla="*/ 581025 w 650081"/>
              <a:gd name="connsiteY10" fmla="*/ 264319 h 352425"/>
              <a:gd name="connsiteX11" fmla="*/ 650081 w 650081"/>
              <a:gd name="connsiteY11" fmla="*/ 252413 h 352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0081" h="352425">
                <a:moveTo>
                  <a:pt x="650081" y="252413"/>
                </a:moveTo>
                <a:lnTo>
                  <a:pt x="576262" y="235744"/>
                </a:lnTo>
                <a:lnTo>
                  <a:pt x="576262" y="204788"/>
                </a:lnTo>
                <a:lnTo>
                  <a:pt x="9525" y="0"/>
                </a:lnTo>
                <a:lnTo>
                  <a:pt x="0" y="66675"/>
                </a:lnTo>
                <a:lnTo>
                  <a:pt x="38100" y="259556"/>
                </a:lnTo>
                <a:lnTo>
                  <a:pt x="223837" y="352425"/>
                </a:lnTo>
                <a:lnTo>
                  <a:pt x="319087" y="292894"/>
                </a:lnTo>
                <a:lnTo>
                  <a:pt x="407194" y="257175"/>
                </a:lnTo>
                <a:lnTo>
                  <a:pt x="452437" y="247650"/>
                </a:lnTo>
                <a:lnTo>
                  <a:pt x="581025" y="264319"/>
                </a:lnTo>
                <a:lnTo>
                  <a:pt x="650081" y="252413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60" name="Forme libre 59"/>
          <p:cNvSpPr/>
          <p:nvPr/>
        </p:nvSpPr>
        <p:spPr>
          <a:xfrm>
            <a:off x="3648075" y="4631531"/>
            <a:ext cx="2045494" cy="1466850"/>
          </a:xfrm>
          <a:custGeom>
            <a:avLst/>
            <a:gdLst>
              <a:gd name="connsiteX0" fmla="*/ 0 w 2045494"/>
              <a:gd name="connsiteY0" fmla="*/ 990600 h 1466850"/>
              <a:gd name="connsiteX1" fmla="*/ 102394 w 2045494"/>
              <a:gd name="connsiteY1" fmla="*/ 876300 h 1466850"/>
              <a:gd name="connsiteX2" fmla="*/ 154781 w 2045494"/>
              <a:gd name="connsiteY2" fmla="*/ 914400 h 1466850"/>
              <a:gd name="connsiteX3" fmla="*/ 111919 w 2045494"/>
              <a:gd name="connsiteY3" fmla="*/ 1012032 h 1466850"/>
              <a:gd name="connsiteX4" fmla="*/ 223838 w 2045494"/>
              <a:gd name="connsiteY4" fmla="*/ 1076325 h 1466850"/>
              <a:gd name="connsiteX5" fmla="*/ 376238 w 2045494"/>
              <a:gd name="connsiteY5" fmla="*/ 878682 h 1466850"/>
              <a:gd name="connsiteX6" fmla="*/ 461963 w 2045494"/>
              <a:gd name="connsiteY6" fmla="*/ 833438 h 1466850"/>
              <a:gd name="connsiteX7" fmla="*/ 552450 w 2045494"/>
              <a:gd name="connsiteY7" fmla="*/ 704850 h 1466850"/>
              <a:gd name="connsiteX8" fmla="*/ 614363 w 2045494"/>
              <a:gd name="connsiteY8" fmla="*/ 583407 h 1466850"/>
              <a:gd name="connsiteX9" fmla="*/ 669131 w 2045494"/>
              <a:gd name="connsiteY9" fmla="*/ 392907 h 1466850"/>
              <a:gd name="connsiteX10" fmla="*/ 692944 w 2045494"/>
              <a:gd name="connsiteY10" fmla="*/ 311944 h 1466850"/>
              <a:gd name="connsiteX11" fmla="*/ 678656 w 2045494"/>
              <a:gd name="connsiteY11" fmla="*/ 261938 h 1466850"/>
              <a:gd name="connsiteX12" fmla="*/ 652463 w 2045494"/>
              <a:gd name="connsiteY12" fmla="*/ 254794 h 1466850"/>
              <a:gd name="connsiteX13" fmla="*/ 638175 w 2045494"/>
              <a:gd name="connsiteY13" fmla="*/ 121444 h 1466850"/>
              <a:gd name="connsiteX14" fmla="*/ 888206 w 2045494"/>
              <a:gd name="connsiteY14" fmla="*/ 73819 h 1466850"/>
              <a:gd name="connsiteX15" fmla="*/ 1145381 w 2045494"/>
              <a:gd name="connsiteY15" fmla="*/ 0 h 1466850"/>
              <a:gd name="connsiteX16" fmla="*/ 1150144 w 2045494"/>
              <a:gd name="connsiteY16" fmla="*/ 54769 h 1466850"/>
              <a:gd name="connsiteX17" fmla="*/ 1116806 w 2045494"/>
              <a:gd name="connsiteY17" fmla="*/ 83344 h 1466850"/>
              <a:gd name="connsiteX18" fmla="*/ 1135856 w 2045494"/>
              <a:gd name="connsiteY18" fmla="*/ 154782 h 1466850"/>
              <a:gd name="connsiteX19" fmla="*/ 1281113 w 2045494"/>
              <a:gd name="connsiteY19" fmla="*/ 150019 h 1466850"/>
              <a:gd name="connsiteX20" fmla="*/ 1293019 w 2045494"/>
              <a:gd name="connsiteY20" fmla="*/ 204788 h 1466850"/>
              <a:gd name="connsiteX21" fmla="*/ 1323975 w 2045494"/>
              <a:gd name="connsiteY21" fmla="*/ 276225 h 1466850"/>
              <a:gd name="connsiteX22" fmla="*/ 1343025 w 2045494"/>
              <a:gd name="connsiteY22" fmla="*/ 285750 h 1466850"/>
              <a:gd name="connsiteX23" fmla="*/ 1397794 w 2045494"/>
              <a:gd name="connsiteY23" fmla="*/ 264319 h 1466850"/>
              <a:gd name="connsiteX24" fmla="*/ 1393031 w 2045494"/>
              <a:gd name="connsiteY24" fmla="*/ 361950 h 1466850"/>
              <a:gd name="connsiteX25" fmla="*/ 1557338 w 2045494"/>
              <a:gd name="connsiteY25" fmla="*/ 283369 h 1466850"/>
              <a:gd name="connsiteX26" fmla="*/ 1616869 w 2045494"/>
              <a:gd name="connsiteY26" fmla="*/ 364332 h 1466850"/>
              <a:gd name="connsiteX27" fmla="*/ 1647825 w 2045494"/>
              <a:gd name="connsiteY27" fmla="*/ 433388 h 1466850"/>
              <a:gd name="connsiteX28" fmla="*/ 1800225 w 2045494"/>
              <a:gd name="connsiteY28" fmla="*/ 483394 h 1466850"/>
              <a:gd name="connsiteX29" fmla="*/ 1816894 w 2045494"/>
              <a:gd name="connsiteY29" fmla="*/ 516732 h 1466850"/>
              <a:gd name="connsiteX30" fmla="*/ 1905000 w 2045494"/>
              <a:gd name="connsiteY30" fmla="*/ 492919 h 1466850"/>
              <a:gd name="connsiteX31" fmla="*/ 1988344 w 2045494"/>
              <a:gd name="connsiteY31" fmla="*/ 759619 h 1466850"/>
              <a:gd name="connsiteX32" fmla="*/ 2012156 w 2045494"/>
              <a:gd name="connsiteY32" fmla="*/ 923925 h 1466850"/>
              <a:gd name="connsiteX33" fmla="*/ 2002631 w 2045494"/>
              <a:gd name="connsiteY33" fmla="*/ 966788 h 1466850"/>
              <a:gd name="connsiteX34" fmla="*/ 2045494 w 2045494"/>
              <a:gd name="connsiteY34" fmla="*/ 1016794 h 1466850"/>
              <a:gd name="connsiteX35" fmla="*/ 1952625 w 2045494"/>
              <a:gd name="connsiteY35" fmla="*/ 1038225 h 1466850"/>
              <a:gd name="connsiteX36" fmla="*/ 1916906 w 2045494"/>
              <a:gd name="connsiteY36" fmla="*/ 1062038 h 1466850"/>
              <a:gd name="connsiteX37" fmla="*/ 1795463 w 2045494"/>
              <a:gd name="connsiteY37" fmla="*/ 1071563 h 1466850"/>
              <a:gd name="connsiteX38" fmla="*/ 1716881 w 2045494"/>
              <a:gd name="connsiteY38" fmla="*/ 1112044 h 1466850"/>
              <a:gd name="connsiteX39" fmla="*/ 1695450 w 2045494"/>
              <a:gd name="connsiteY39" fmla="*/ 1057275 h 1466850"/>
              <a:gd name="connsiteX40" fmla="*/ 1528763 w 2045494"/>
              <a:gd name="connsiteY40" fmla="*/ 1119188 h 1466850"/>
              <a:gd name="connsiteX41" fmla="*/ 1504950 w 2045494"/>
              <a:gd name="connsiteY41" fmla="*/ 1092994 h 1466850"/>
              <a:gd name="connsiteX42" fmla="*/ 1293019 w 2045494"/>
              <a:gd name="connsiteY42" fmla="*/ 1221582 h 1466850"/>
              <a:gd name="connsiteX43" fmla="*/ 1262063 w 2045494"/>
              <a:gd name="connsiteY43" fmla="*/ 1250157 h 1466850"/>
              <a:gd name="connsiteX44" fmla="*/ 1245394 w 2045494"/>
              <a:gd name="connsiteY44" fmla="*/ 1269207 h 1466850"/>
              <a:gd name="connsiteX45" fmla="*/ 1085850 w 2045494"/>
              <a:gd name="connsiteY45" fmla="*/ 1333500 h 1466850"/>
              <a:gd name="connsiteX46" fmla="*/ 1031081 w 2045494"/>
              <a:gd name="connsiteY46" fmla="*/ 1195388 h 1466850"/>
              <a:gd name="connsiteX47" fmla="*/ 921544 w 2045494"/>
              <a:gd name="connsiteY47" fmla="*/ 1228725 h 1466850"/>
              <a:gd name="connsiteX48" fmla="*/ 964406 w 2045494"/>
              <a:gd name="connsiteY48" fmla="*/ 1373982 h 1466850"/>
              <a:gd name="connsiteX49" fmla="*/ 571500 w 2045494"/>
              <a:gd name="connsiteY49" fmla="*/ 1464469 h 1466850"/>
              <a:gd name="connsiteX50" fmla="*/ 481013 w 2045494"/>
              <a:gd name="connsiteY50" fmla="*/ 1466850 h 1466850"/>
              <a:gd name="connsiteX51" fmla="*/ 426244 w 2045494"/>
              <a:gd name="connsiteY51" fmla="*/ 1454944 h 1466850"/>
              <a:gd name="connsiteX52" fmla="*/ 314325 w 2045494"/>
              <a:gd name="connsiteY52" fmla="*/ 1400175 h 1466850"/>
              <a:gd name="connsiteX53" fmla="*/ 240506 w 2045494"/>
              <a:gd name="connsiteY53" fmla="*/ 1366838 h 1466850"/>
              <a:gd name="connsiteX54" fmla="*/ 164306 w 2045494"/>
              <a:gd name="connsiteY54" fmla="*/ 1250157 h 1466850"/>
              <a:gd name="connsiteX55" fmla="*/ 0 w 2045494"/>
              <a:gd name="connsiteY55" fmla="*/ 99060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045494" h="1466850">
                <a:moveTo>
                  <a:pt x="0" y="990600"/>
                </a:moveTo>
                <a:lnTo>
                  <a:pt x="102394" y="876300"/>
                </a:lnTo>
                <a:lnTo>
                  <a:pt x="154781" y="914400"/>
                </a:lnTo>
                <a:lnTo>
                  <a:pt x="111919" y="1012032"/>
                </a:lnTo>
                <a:lnTo>
                  <a:pt x="223838" y="1076325"/>
                </a:lnTo>
                <a:lnTo>
                  <a:pt x="376238" y="878682"/>
                </a:lnTo>
                <a:lnTo>
                  <a:pt x="461963" y="833438"/>
                </a:lnTo>
                <a:lnTo>
                  <a:pt x="552450" y="704850"/>
                </a:lnTo>
                <a:lnTo>
                  <a:pt x="614363" y="583407"/>
                </a:lnTo>
                <a:lnTo>
                  <a:pt x="669131" y="392907"/>
                </a:lnTo>
                <a:lnTo>
                  <a:pt x="692944" y="311944"/>
                </a:lnTo>
                <a:lnTo>
                  <a:pt x="678656" y="261938"/>
                </a:lnTo>
                <a:lnTo>
                  <a:pt x="652463" y="254794"/>
                </a:lnTo>
                <a:lnTo>
                  <a:pt x="638175" y="121444"/>
                </a:lnTo>
                <a:lnTo>
                  <a:pt x="888206" y="73819"/>
                </a:lnTo>
                <a:lnTo>
                  <a:pt x="1145381" y="0"/>
                </a:lnTo>
                <a:lnTo>
                  <a:pt x="1150144" y="54769"/>
                </a:lnTo>
                <a:lnTo>
                  <a:pt x="1116806" y="83344"/>
                </a:lnTo>
                <a:lnTo>
                  <a:pt x="1135856" y="154782"/>
                </a:lnTo>
                <a:lnTo>
                  <a:pt x="1281113" y="150019"/>
                </a:lnTo>
                <a:lnTo>
                  <a:pt x="1293019" y="204788"/>
                </a:lnTo>
                <a:lnTo>
                  <a:pt x="1323975" y="276225"/>
                </a:lnTo>
                <a:lnTo>
                  <a:pt x="1343025" y="285750"/>
                </a:lnTo>
                <a:lnTo>
                  <a:pt x="1397794" y="264319"/>
                </a:lnTo>
                <a:lnTo>
                  <a:pt x="1393031" y="361950"/>
                </a:lnTo>
                <a:lnTo>
                  <a:pt x="1557338" y="283369"/>
                </a:lnTo>
                <a:lnTo>
                  <a:pt x="1616869" y="364332"/>
                </a:lnTo>
                <a:lnTo>
                  <a:pt x="1647825" y="433388"/>
                </a:lnTo>
                <a:lnTo>
                  <a:pt x="1800225" y="483394"/>
                </a:lnTo>
                <a:lnTo>
                  <a:pt x="1816894" y="516732"/>
                </a:lnTo>
                <a:lnTo>
                  <a:pt x="1905000" y="492919"/>
                </a:lnTo>
                <a:lnTo>
                  <a:pt x="1988344" y="759619"/>
                </a:lnTo>
                <a:lnTo>
                  <a:pt x="2012156" y="923925"/>
                </a:lnTo>
                <a:lnTo>
                  <a:pt x="2002631" y="966788"/>
                </a:lnTo>
                <a:lnTo>
                  <a:pt x="2045494" y="1016794"/>
                </a:lnTo>
                <a:lnTo>
                  <a:pt x="1952625" y="1038225"/>
                </a:lnTo>
                <a:lnTo>
                  <a:pt x="1916906" y="1062038"/>
                </a:lnTo>
                <a:lnTo>
                  <a:pt x="1795463" y="1071563"/>
                </a:lnTo>
                <a:lnTo>
                  <a:pt x="1716881" y="1112044"/>
                </a:lnTo>
                <a:lnTo>
                  <a:pt x="1695450" y="1057275"/>
                </a:lnTo>
                <a:lnTo>
                  <a:pt x="1528763" y="1119188"/>
                </a:lnTo>
                <a:lnTo>
                  <a:pt x="1504950" y="1092994"/>
                </a:lnTo>
                <a:lnTo>
                  <a:pt x="1293019" y="1221582"/>
                </a:lnTo>
                <a:lnTo>
                  <a:pt x="1262063" y="1250157"/>
                </a:lnTo>
                <a:lnTo>
                  <a:pt x="1245394" y="1269207"/>
                </a:lnTo>
                <a:lnTo>
                  <a:pt x="1085850" y="1333500"/>
                </a:lnTo>
                <a:lnTo>
                  <a:pt x="1031081" y="1195388"/>
                </a:lnTo>
                <a:lnTo>
                  <a:pt x="921544" y="1228725"/>
                </a:lnTo>
                <a:lnTo>
                  <a:pt x="964406" y="1373982"/>
                </a:lnTo>
                <a:lnTo>
                  <a:pt x="571500" y="1464469"/>
                </a:lnTo>
                <a:lnTo>
                  <a:pt x="481013" y="1466850"/>
                </a:lnTo>
                <a:lnTo>
                  <a:pt x="426244" y="1454944"/>
                </a:lnTo>
                <a:lnTo>
                  <a:pt x="314325" y="1400175"/>
                </a:lnTo>
                <a:lnTo>
                  <a:pt x="240506" y="1366838"/>
                </a:lnTo>
                <a:lnTo>
                  <a:pt x="164306" y="1250157"/>
                </a:lnTo>
                <a:lnTo>
                  <a:pt x="0" y="99060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61" name="Forme libre 60"/>
          <p:cNvSpPr/>
          <p:nvPr/>
        </p:nvSpPr>
        <p:spPr>
          <a:xfrm>
            <a:off x="6098381" y="4964906"/>
            <a:ext cx="785813" cy="750094"/>
          </a:xfrm>
          <a:custGeom>
            <a:avLst/>
            <a:gdLst>
              <a:gd name="connsiteX0" fmla="*/ 600075 w 785813"/>
              <a:gd name="connsiteY0" fmla="*/ 750094 h 750094"/>
              <a:gd name="connsiteX1" fmla="*/ 511969 w 785813"/>
              <a:gd name="connsiteY1" fmla="*/ 654844 h 750094"/>
              <a:gd name="connsiteX2" fmla="*/ 483394 w 785813"/>
              <a:gd name="connsiteY2" fmla="*/ 559594 h 750094"/>
              <a:gd name="connsiteX3" fmla="*/ 280988 w 785813"/>
              <a:gd name="connsiteY3" fmla="*/ 485775 h 750094"/>
              <a:gd name="connsiteX4" fmla="*/ 128588 w 785813"/>
              <a:gd name="connsiteY4" fmla="*/ 666750 h 750094"/>
              <a:gd name="connsiteX5" fmla="*/ 59532 w 785813"/>
              <a:gd name="connsiteY5" fmla="*/ 211932 h 750094"/>
              <a:gd name="connsiteX6" fmla="*/ 0 w 785813"/>
              <a:gd name="connsiteY6" fmla="*/ 183357 h 750094"/>
              <a:gd name="connsiteX7" fmla="*/ 0 w 785813"/>
              <a:gd name="connsiteY7" fmla="*/ 30957 h 750094"/>
              <a:gd name="connsiteX8" fmla="*/ 140494 w 785813"/>
              <a:gd name="connsiteY8" fmla="*/ 0 h 750094"/>
              <a:gd name="connsiteX9" fmla="*/ 247650 w 785813"/>
              <a:gd name="connsiteY9" fmla="*/ 21432 h 750094"/>
              <a:gd name="connsiteX10" fmla="*/ 316707 w 785813"/>
              <a:gd name="connsiteY10" fmla="*/ 2382 h 750094"/>
              <a:gd name="connsiteX11" fmla="*/ 342900 w 785813"/>
              <a:gd name="connsiteY11" fmla="*/ 78582 h 750094"/>
              <a:gd name="connsiteX12" fmla="*/ 428625 w 785813"/>
              <a:gd name="connsiteY12" fmla="*/ 142875 h 750094"/>
              <a:gd name="connsiteX13" fmla="*/ 490538 w 785813"/>
              <a:gd name="connsiteY13" fmla="*/ 247650 h 750094"/>
              <a:gd name="connsiteX14" fmla="*/ 588169 w 785813"/>
              <a:gd name="connsiteY14" fmla="*/ 221457 h 750094"/>
              <a:gd name="connsiteX15" fmla="*/ 714375 w 785813"/>
              <a:gd name="connsiteY15" fmla="*/ 292894 h 750094"/>
              <a:gd name="connsiteX16" fmla="*/ 633413 w 785813"/>
              <a:gd name="connsiteY16" fmla="*/ 395288 h 750094"/>
              <a:gd name="connsiteX17" fmla="*/ 785813 w 785813"/>
              <a:gd name="connsiteY17" fmla="*/ 507207 h 750094"/>
              <a:gd name="connsiteX18" fmla="*/ 600075 w 785813"/>
              <a:gd name="connsiteY18" fmla="*/ 750094 h 750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85813" h="750094">
                <a:moveTo>
                  <a:pt x="600075" y="750094"/>
                </a:moveTo>
                <a:lnTo>
                  <a:pt x="511969" y="654844"/>
                </a:lnTo>
                <a:lnTo>
                  <a:pt x="483394" y="559594"/>
                </a:lnTo>
                <a:lnTo>
                  <a:pt x="280988" y="485775"/>
                </a:lnTo>
                <a:lnTo>
                  <a:pt x="128588" y="666750"/>
                </a:lnTo>
                <a:lnTo>
                  <a:pt x="59532" y="211932"/>
                </a:lnTo>
                <a:lnTo>
                  <a:pt x="0" y="183357"/>
                </a:lnTo>
                <a:lnTo>
                  <a:pt x="0" y="30957"/>
                </a:lnTo>
                <a:lnTo>
                  <a:pt x="140494" y="0"/>
                </a:lnTo>
                <a:lnTo>
                  <a:pt x="247650" y="21432"/>
                </a:lnTo>
                <a:lnTo>
                  <a:pt x="316707" y="2382"/>
                </a:lnTo>
                <a:lnTo>
                  <a:pt x="342900" y="78582"/>
                </a:lnTo>
                <a:lnTo>
                  <a:pt x="428625" y="142875"/>
                </a:lnTo>
                <a:lnTo>
                  <a:pt x="490538" y="247650"/>
                </a:lnTo>
                <a:lnTo>
                  <a:pt x="588169" y="221457"/>
                </a:lnTo>
                <a:lnTo>
                  <a:pt x="714375" y="292894"/>
                </a:lnTo>
                <a:lnTo>
                  <a:pt x="633413" y="395288"/>
                </a:lnTo>
                <a:lnTo>
                  <a:pt x="785813" y="507207"/>
                </a:lnTo>
                <a:lnTo>
                  <a:pt x="600075" y="750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63" name="Forme libre 62"/>
          <p:cNvSpPr/>
          <p:nvPr/>
        </p:nvSpPr>
        <p:spPr>
          <a:xfrm>
            <a:off x="7365206" y="5141119"/>
            <a:ext cx="623888" cy="526256"/>
          </a:xfrm>
          <a:custGeom>
            <a:avLst/>
            <a:gdLst>
              <a:gd name="connsiteX0" fmla="*/ 623888 w 623888"/>
              <a:gd name="connsiteY0" fmla="*/ 252412 h 526256"/>
              <a:gd name="connsiteX1" fmla="*/ 576263 w 623888"/>
              <a:gd name="connsiteY1" fmla="*/ 192881 h 526256"/>
              <a:gd name="connsiteX2" fmla="*/ 438150 w 623888"/>
              <a:gd name="connsiteY2" fmla="*/ 161925 h 526256"/>
              <a:gd name="connsiteX3" fmla="*/ 307182 w 623888"/>
              <a:gd name="connsiteY3" fmla="*/ 11906 h 526256"/>
              <a:gd name="connsiteX4" fmla="*/ 247650 w 623888"/>
              <a:gd name="connsiteY4" fmla="*/ 0 h 526256"/>
              <a:gd name="connsiteX5" fmla="*/ 200025 w 623888"/>
              <a:gd name="connsiteY5" fmla="*/ 19050 h 526256"/>
              <a:gd name="connsiteX6" fmla="*/ 35719 w 623888"/>
              <a:gd name="connsiteY6" fmla="*/ 159544 h 526256"/>
              <a:gd name="connsiteX7" fmla="*/ 38100 w 623888"/>
              <a:gd name="connsiteY7" fmla="*/ 292894 h 526256"/>
              <a:gd name="connsiteX8" fmla="*/ 0 w 623888"/>
              <a:gd name="connsiteY8" fmla="*/ 333375 h 526256"/>
              <a:gd name="connsiteX9" fmla="*/ 150019 w 623888"/>
              <a:gd name="connsiteY9" fmla="*/ 523875 h 526256"/>
              <a:gd name="connsiteX10" fmla="*/ 216694 w 623888"/>
              <a:gd name="connsiteY10" fmla="*/ 526256 h 526256"/>
              <a:gd name="connsiteX11" fmla="*/ 230982 w 623888"/>
              <a:gd name="connsiteY11" fmla="*/ 471487 h 526256"/>
              <a:gd name="connsiteX12" fmla="*/ 254794 w 623888"/>
              <a:gd name="connsiteY12" fmla="*/ 485775 h 526256"/>
              <a:gd name="connsiteX13" fmla="*/ 271463 w 623888"/>
              <a:gd name="connsiteY13" fmla="*/ 411956 h 526256"/>
              <a:gd name="connsiteX14" fmla="*/ 495300 w 623888"/>
              <a:gd name="connsiteY14" fmla="*/ 452437 h 526256"/>
              <a:gd name="connsiteX15" fmla="*/ 538163 w 623888"/>
              <a:gd name="connsiteY15" fmla="*/ 283369 h 526256"/>
              <a:gd name="connsiteX16" fmla="*/ 588169 w 623888"/>
              <a:gd name="connsiteY16" fmla="*/ 295275 h 526256"/>
              <a:gd name="connsiteX17" fmla="*/ 623888 w 623888"/>
              <a:gd name="connsiteY17" fmla="*/ 252412 h 526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23888" h="526256">
                <a:moveTo>
                  <a:pt x="623888" y="252412"/>
                </a:moveTo>
                <a:lnTo>
                  <a:pt x="576263" y="192881"/>
                </a:lnTo>
                <a:lnTo>
                  <a:pt x="438150" y="161925"/>
                </a:lnTo>
                <a:lnTo>
                  <a:pt x="307182" y="11906"/>
                </a:lnTo>
                <a:lnTo>
                  <a:pt x="247650" y="0"/>
                </a:lnTo>
                <a:lnTo>
                  <a:pt x="200025" y="19050"/>
                </a:lnTo>
                <a:lnTo>
                  <a:pt x="35719" y="159544"/>
                </a:lnTo>
                <a:cubicBezTo>
                  <a:pt x="36513" y="203994"/>
                  <a:pt x="37306" y="248444"/>
                  <a:pt x="38100" y="292894"/>
                </a:cubicBezTo>
                <a:lnTo>
                  <a:pt x="0" y="333375"/>
                </a:lnTo>
                <a:lnTo>
                  <a:pt x="150019" y="523875"/>
                </a:lnTo>
                <a:lnTo>
                  <a:pt x="216694" y="526256"/>
                </a:lnTo>
                <a:lnTo>
                  <a:pt x="230982" y="471487"/>
                </a:lnTo>
                <a:lnTo>
                  <a:pt x="254794" y="485775"/>
                </a:lnTo>
                <a:lnTo>
                  <a:pt x="271463" y="411956"/>
                </a:lnTo>
                <a:lnTo>
                  <a:pt x="495300" y="452437"/>
                </a:lnTo>
                <a:lnTo>
                  <a:pt x="538163" y="283369"/>
                </a:lnTo>
                <a:lnTo>
                  <a:pt x="588169" y="295275"/>
                </a:lnTo>
                <a:lnTo>
                  <a:pt x="623888" y="252412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64" name="Forme libre 63"/>
          <p:cNvSpPr/>
          <p:nvPr/>
        </p:nvSpPr>
        <p:spPr>
          <a:xfrm>
            <a:off x="8134350" y="4872038"/>
            <a:ext cx="940594" cy="581025"/>
          </a:xfrm>
          <a:custGeom>
            <a:avLst/>
            <a:gdLst>
              <a:gd name="connsiteX0" fmla="*/ 16669 w 940594"/>
              <a:gd name="connsiteY0" fmla="*/ 552450 h 581025"/>
              <a:gd name="connsiteX1" fmla="*/ 28575 w 940594"/>
              <a:gd name="connsiteY1" fmla="*/ 581025 h 581025"/>
              <a:gd name="connsiteX2" fmla="*/ 104775 w 940594"/>
              <a:gd name="connsiteY2" fmla="*/ 538162 h 581025"/>
              <a:gd name="connsiteX3" fmla="*/ 259556 w 940594"/>
              <a:gd name="connsiteY3" fmla="*/ 385762 h 581025"/>
              <a:gd name="connsiteX4" fmla="*/ 588169 w 940594"/>
              <a:gd name="connsiteY4" fmla="*/ 285750 h 581025"/>
              <a:gd name="connsiteX5" fmla="*/ 709613 w 940594"/>
              <a:gd name="connsiteY5" fmla="*/ 226218 h 581025"/>
              <a:gd name="connsiteX6" fmla="*/ 854869 w 940594"/>
              <a:gd name="connsiteY6" fmla="*/ 257175 h 581025"/>
              <a:gd name="connsiteX7" fmla="*/ 888206 w 940594"/>
              <a:gd name="connsiteY7" fmla="*/ 242887 h 581025"/>
              <a:gd name="connsiteX8" fmla="*/ 940594 w 940594"/>
              <a:gd name="connsiteY8" fmla="*/ 214312 h 581025"/>
              <a:gd name="connsiteX9" fmla="*/ 935831 w 940594"/>
              <a:gd name="connsiteY9" fmla="*/ 192881 h 581025"/>
              <a:gd name="connsiteX10" fmla="*/ 802481 w 940594"/>
              <a:gd name="connsiteY10" fmla="*/ 114300 h 581025"/>
              <a:gd name="connsiteX11" fmla="*/ 614363 w 940594"/>
              <a:gd name="connsiteY11" fmla="*/ 0 h 581025"/>
              <a:gd name="connsiteX12" fmla="*/ 488156 w 940594"/>
              <a:gd name="connsiteY12" fmla="*/ 159543 h 581025"/>
              <a:gd name="connsiteX13" fmla="*/ 419100 w 940594"/>
              <a:gd name="connsiteY13" fmla="*/ 73818 h 581025"/>
              <a:gd name="connsiteX14" fmla="*/ 276225 w 940594"/>
              <a:gd name="connsiteY14" fmla="*/ 88106 h 581025"/>
              <a:gd name="connsiteX15" fmla="*/ 269081 w 940594"/>
              <a:gd name="connsiteY15" fmla="*/ 14287 h 581025"/>
              <a:gd name="connsiteX16" fmla="*/ 221456 w 940594"/>
              <a:gd name="connsiteY16" fmla="*/ 21431 h 581025"/>
              <a:gd name="connsiteX17" fmla="*/ 150019 w 940594"/>
              <a:gd name="connsiteY17" fmla="*/ 102393 h 581025"/>
              <a:gd name="connsiteX18" fmla="*/ 173831 w 940594"/>
              <a:gd name="connsiteY18" fmla="*/ 140493 h 581025"/>
              <a:gd name="connsiteX19" fmla="*/ 0 w 940594"/>
              <a:gd name="connsiteY19" fmla="*/ 333375 h 581025"/>
              <a:gd name="connsiteX20" fmla="*/ 90488 w 940594"/>
              <a:gd name="connsiteY20" fmla="*/ 476250 h 581025"/>
              <a:gd name="connsiteX21" fmla="*/ 16669 w 940594"/>
              <a:gd name="connsiteY21" fmla="*/ 552450 h 581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40594" h="581025">
                <a:moveTo>
                  <a:pt x="16669" y="552450"/>
                </a:moveTo>
                <a:lnTo>
                  <a:pt x="28575" y="581025"/>
                </a:lnTo>
                <a:lnTo>
                  <a:pt x="104775" y="538162"/>
                </a:lnTo>
                <a:lnTo>
                  <a:pt x="259556" y="385762"/>
                </a:lnTo>
                <a:lnTo>
                  <a:pt x="588169" y="285750"/>
                </a:lnTo>
                <a:lnTo>
                  <a:pt x="709613" y="226218"/>
                </a:lnTo>
                <a:lnTo>
                  <a:pt x="854869" y="257175"/>
                </a:lnTo>
                <a:lnTo>
                  <a:pt x="888206" y="242887"/>
                </a:lnTo>
                <a:lnTo>
                  <a:pt x="940594" y="214312"/>
                </a:lnTo>
                <a:lnTo>
                  <a:pt x="935831" y="192881"/>
                </a:lnTo>
                <a:lnTo>
                  <a:pt x="802481" y="114300"/>
                </a:lnTo>
                <a:lnTo>
                  <a:pt x="614363" y="0"/>
                </a:lnTo>
                <a:lnTo>
                  <a:pt x="488156" y="159543"/>
                </a:lnTo>
                <a:lnTo>
                  <a:pt x="419100" y="73818"/>
                </a:lnTo>
                <a:lnTo>
                  <a:pt x="276225" y="88106"/>
                </a:lnTo>
                <a:lnTo>
                  <a:pt x="269081" y="14287"/>
                </a:lnTo>
                <a:lnTo>
                  <a:pt x="221456" y="21431"/>
                </a:lnTo>
                <a:lnTo>
                  <a:pt x="150019" y="102393"/>
                </a:lnTo>
                <a:lnTo>
                  <a:pt x="173831" y="140493"/>
                </a:lnTo>
                <a:lnTo>
                  <a:pt x="0" y="333375"/>
                </a:lnTo>
                <a:lnTo>
                  <a:pt x="90488" y="476250"/>
                </a:lnTo>
                <a:lnTo>
                  <a:pt x="16669" y="55245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65" name="Forme libre 64"/>
          <p:cNvSpPr/>
          <p:nvPr/>
        </p:nvSpPr>
        <p:spPr>
          <a:xfrm>
            <a:off x="9446419" y="4269581"/>
            <a:ext cx="483394" cy="583407"/>
          </a:xfrm>
          <a:custGeom>
            <a:avLst/>
            <a:gdLst>
              <a:gd name="connsiteX0" fmla="*/ 407194 w 483394"/>
              <a:gd name="connsiteY0" fmla="*/ 28575 h 583407"/>
              <a:gd name="connsiteX1" fmla="*/ 483394 w 483394"/>
              <a:gd name="connsiteY1" fmla="*/ 66675 h 583407"/>
              <a:gd name="connsiteX2" fmla="*/ 150019 w 483394"/>
              <a:gd name="connsiteY2" fmla="*/ 583407 h 583407"/>
              <a:gd name="connsiteX3" fmla="*/ 76200 w 483394"/>
              <a:gd name="connsiteY3" fmla="*/ 526257 h 583407"/>
              <a:gd name="connsiteX4" fmla="*/ 40481 w 483394"/>
              <a:gd name="connsiteY4" fmla="*/ 454819 h 583407"/>
              <a:gd name="connsiteX5" fmla="*/ 0 w 483394"/>
              <a:gd name="connsiteY5" fmla="*/ 269082 h 583407"/>
              <a:gd name="connsiteX6" fmla="*/ 121444 w 483394"/>
              <a:gd name="connsiteY6" fmla="*/ 238125 h 583407"/>
              <a:gd name="connsiteX7" fmla="*/ 173831 w 483394"/>
              <a:gd name="connsiteY7" fmla="*/ 254794 h 583407"/>
              <a:gd name="connsiteX8" fmla="*/ 157162 w 483394"/>
              <a:gd name="connsiteY8" fmla="*/ 185738 h 583407"/>
              <a:gd name="connsiteX9" fmla="*/ 80962 w 483394"/>
              <a:gd name="connsiteY9" fmla="*/ 152400 h 583407"/>
              <a:gd name="connsiteX10" fmla="*/ 69056 w 483394"/>
              <a:gd name="connsiteY10" fmla="*/ 145257 h 583407"/>
              <a:gd name="connsiteX11" fmla="*/ 69056 w 483394"/>
              <a:gd name="connsiteY11" fmla="*/ 83344 h 583407"/>
              <a:gd name="connsiteX12" fmla="*/ 80962 w 483394"/>
              <a:gd name="connsiteY12" fmla="*/ 78582 h 583407"/>
              <a:gd name="connsiteX13" fmla="*/ 259556 w 483394"/>
              <a:gd name="connsiteY13" fmla="*/ 0 h 583407"/>
              <a:gd name="connsiteX14" fmla="*/ 314325 w 483394"/>
              <a:gd name="connsiteY14" fmla="*/ 78582 h 583407"/>
              <a:gd name="connsiteX15" fmla="*/ 385762 w 483394"/>
              <a:gd name="connsiteY15" fmla="*/ 76200 h 583407"/>
              <a:gd name="connsiteX16" fmla="*/ 407194 w 483394"/>
              <a:gd name="connsiteY16" fmla="*/ 28575 h 583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83394" h="583407">
                <a:moveTo>
                  <a:pt x="407194" y="28575"/>
                </a:moveTo>
                <a:lnTo>
                  <a:pt x="483394" y="66675"/>
                </a:lnTo>
                <a:lnTo>
                  <a:pt x="150019" y="583407"/>
                </a:lnTo>
                <a:lnTo>
                  <a:pt x="76200" y="526257"/>
                </a:lnTo>
                <a:lnTo>
                  <a:pt x="40481" y="454819"/>
                </a:lnTo>
                <a:lnTo>
                  <a:pt x="0" y="269082"/>
                </a:lnTo>
                <a:lnTo>
                  <a:pt x="121444" y="238125"/>
                </a:lnTo>
                <a:lnTo>
                  <a:pt x="173831" y="254794"/>
                </a:lnTo>
                <a:lnTo>
                  <a:pt x="157162" y="185738"/>
                </a:lnTo>
                <a:lnTo>
                  <a:pt x="80962" y="152400"/>
                </a:lnTo>
                <a:lnTo>
                  <a:pt x="69056" y="145257"/>
                </a:lnTo>
                <a:lnTo>
                  <a:pt x="69056" y="83344"/>
                </a:lnTo>
                <a:lnTo>
                  <a:pt x="80962" y="78582"/>
                </a:lnTo>
                <a:lnTo>
                  <a:pt x="259556" y="0"/>
                </a:lnTo>
                <a:lnTo>
                  <a:pt x="314325" y="78582"/>
                </a:lnTo>
                <a:lnTo>
                  <a:pt x="385762" y="76200"/>
                </a:lnTo>
                <a:lnTo>
                  <a:pt x="407194" y="28575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67" name="Forme libre 66"/>
          <p:cNvSpPr/>
          <p:nvPr/>
        </p:nvSpPr>
        <p:spPr>
          <a:xfrm>
            <a:off x="9110663" y="2802731"/>
            <a:ext cx="904875" cy="862013"/>
          </a:xfrm>
          <a:custGeom>
            <a:avLst/>
            <a:gdLst>
              <a:gd name="connsiteX0" fmla="*/ 759618 w 904875"/>
              <a:gd name="connsiteY0" fmla="*/ 0 h 862013"/>
              <a:gd name="connsiteX1" fmla="*/ 904875 w 904875"/>
              <a:gd name="connsiteY1" fmla="*/ 352425 h 862013"/>
              <a:gd name="connsiteX2" fmla="*/ 800100 w 904875"/>
              <a:gd name="connsiteY2" fmla="*/ 378619 h 862013"/>
              <a:gd name="connsiteX3" fmla="*/ 721518 w 904875"/>
              <a:gd name="connsiteY3" fmla="*/ 509588 h 862013"/>
              <a:gd name="connsiteX4" fmla="*/ 676275 w 904875"/>
              <a:gd name="connsiteY4" fmla="*/ 490538 h 862013"/>
              <a:gd name="connsiteX5" fmla="*/ 514350 w 904875"/>
              <a:gd name="connsiteY5" fmla="*/ 714375 h 862013"/>
              <a:gd name="connsiteX6" fmla="*/ 502443 w 904875"/>
              <a:gd name="connsiteY6" fmla="*/ 700088 h 862013"/>
              <a:gd name="connsiteX7" fmla="*/ 369093 w 904875"/>
              <a:gd name="connsiteY7" fmla="*/ 862013 h 862013"/>
              <a:gd name="connsiteX8" fmla="*/ 357187 w 904875"/>
              <a:gd name="connsiteY8" fmla="*/ 831057 h 862013"/>
              <a:gd name="connsiteX9" fmla="*/ 378618 w 904875"/>
              <a:gd name="connsiteY9" fmla="*/ 757238 h 862013"/>
              <a:gd name="connsiteX10" fmla="*/ 335756 w 904875"/>
              <a:gd name="connsiteY10" fmla="*/ 742950 h 862013"/>
              <a:gd name="connsiteX11" fmla="*/ 338137 w 904875"/>
              <a:gd name="connsiteY11" fmla="*/ 478632 h 862013"/>
              <a:gd name="connsiteX12" fmla="*/ 397668 w 904875"/>
              <a:gd name="connsiteY12" fmla="*/ 440532 h 862013"/>
              <a:gd name="connsiteX13" fmla="*/ 397668 w 904875"/>
              <a:gd name="connsiteY13" fmla="*/ 414338 h 862013"/>
              <a:gd name="connsiteX14" fmla="*/ 352425 w 904875"/>
              <a:gd name="connsiteY14" fmla="*/ 423863 h 862013"/>
              <a:gd name="connsiteX15" fmla="*/ 309562 w 904875"/>
              <a:gd name="connsiteY15" fmla="*/ 442913 h 862013"/>
              <a:gd name="connsiteX16" fmla="*/ 288131 w 904875"/>
              <a:gd name="connsiteY16" fmla="*/ 642938 h 862013"/>
              <a:gd name="connsiteX17" fmla="*/ 216693 w 904875"/>
              <a:gd name="connsiteY17" fmla="*/ 635794 h 862013"/>
              <a:gd name="connsiteX18" fmla="*/ 159543 w 904875"/>
              <a:gd name="connsiteY18" fmla="*/ 581025 h 862013"/>
              <a:gd name="connsiteX19" fmla="*/ 92868 w 904875"/>
              <a:gd name="connsiteY19" fmla="*/ 597694 h 862013"/>
              <a:gd name="connsiteX20" fmla="*/ 0 w 904875"/>
              <a:gd name="connsiteY20" fmla="*/ 497682 h 862013"/>
              <a:gd name="connsiteX21" fmla="*/ 426243 w 904875"/>
              <a:gd name="connsiteY21" fmla="*/ 261938 h 862013"/>
              <a:gd name="connsiteX22" fmla="*/ 557212 w 904875"/>
              <a:gd name="connsiteY22" fmla="*/ 154782 h 862013"/>
              <a:gd name="connsiteX23" fmla="*/ 626268 w 904875"/>
              <a:gd name="connsiteY23" fmla="*/ 80963 h 862013"/>
              <a:gd name="connsiteX24" fmla="*/ 681037 w 904875"/>
              <a:gd name="connsiteY24" fmla="*/ 33338 h 862013"/>
              <a:gd name="connsiteX25" fmla="*/ 759618 w 904875"/>
              <a:gd name="connsiteY25" fmla="*/ 0 h 862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04875" h="862013">
                <a:moveTo>
                  <a:pt x="759618" y="0"/>
                </a:moveTo>
                <a:lnTo>
                  <a:pt x="904875" y="352425"/>
                </a:lnTo>
                <a:lnTo>
                  <a:pt x="800100" y="378619"/>
                </a:lnTo>
                <a:lnTo>
                  <a:pt x="721518" y="509588"/>
                </a:lnTo>
                <a:lnTo>
                  <a:pt x="676275" y="490538"/>
                </a:lnTo>
                <a:lnTo>
                  <a:pt x="514350" y="714375"/>
                </a:lnTo>
                <a:lnTo>
                  <a:pt x="502443" y="700088"/>
                </a:lnTo>
                <a:lnTo>
                  <a:pt x="369093" y="862013"/>
                </a:lnTo>
                <a:lnTo>
                  <a:pt x="357187" y="831057"/>
                </a:lnTo>
                <a:lnTo>
                  <a:pt x="378618" y="757238"/>
                </a:lnTo>
                <a:lnTo>
                  <a:pt x="335756" y="742950"/>
                </a:lnTo>
                <a:cubicBezTo>
                  <a:pt x="336550" y="654844"/>
                  <a:pt x="337343" y="566738"/>
                  <a:pt x="338137" y="478632"/>
                </a:cubicBezTo>
                <a:lnTo>
                  <a:pt x="397668" y="440532"/>
                </a:lnTo>
                <a:lnTo>
                  <a:pt x="397668" y="414338"/>
                </a:lnTo>
                <a:lnTo>
                  <a:pt x="352425" y="423863"/>
                </a:lnTo>
                <a:lnTo>
                  <a:pt x="309562" y="442913"/>
                </a:lnTo>
                <a:lnTo>
                  <a:pt x="288131" y="642938"/>
                </a:lnTo>
                <a:lnTo>
                  <a:pt x="216693" y="635794"/>
                </a:lnTo>
                <a:lnTo>
                  <a:pt x="159543" y="581025"/>
                </a:lnTo>
                <a:lnTo>
                  <a:pt x="92868" y="597694"/>
                </a:lnTo>
                <a:lnTo>
                  <a:pt x="0" y="497682"/>
                </a:lnTo>
                <a:lnTo>
                  <a:pt x="426243" y="261938"/>
                </a:lnTo>
                <a:lnTo>
                  <a:pt x="557212" y="154782"/>
                </a:lnTo>
                <a:lnTo>
                  <a:pt x="626268" y="80963"/>
                </a:lnTo>
                <a:lnTo>
                  <a:pt x="681037" y="33338"/>
                </a:lnTo>
                <a:lnTo>
                  <a:pt x="759618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68" name="Forme libre 67"/>
          <p:cNvSpPr/>
          <p:nvPr/>
        </p:nvSpPr>
        <p:spPr>
          <a:xfrm>
            <a:off x="9979819" y="3345656"/>
            <a:ext cx="250031" cy="519113"/>
          </a:xfrm>
          <a:custGeom>
            <a:avLst/>
            <a:gdLst>
              <a:gd name="connsiteX0" fmla="*/ 126206 w 250031"/>
              <a:gd name="connsiteY0" fmla="*/ 0 h 519113"/>
              <a:gd name="connsiteX1" fmla="*/ 250031 w 250031"/>
              <a:gd name="connsiteY1" fmla="*/ 276225 h 519113"/>
              <a:gd name="connsiteX2" fmla="*/ 180975 w 250031"/>
              <a:gd name="connsiteY2" fmla="*/ 309563 h 519113"/>
              <a:gd name="connsiteX3" fmla="*/ 178594 w 250031"/>
              <a:gd name="connsiteY3" fmla="*/ 495300 h 519113"/>
              <a:gd name="connsiteX4" fmla="*/ 135731 w 250031"/>
              <a:gd name="connsiteY4" fmla="*/ 519113 h 519113"/>
              <a:gd name="connsiteX5" fmla="*/ 109537 w 250031"/>
              <a:gd name="connsiteY5" fmla="*/ 502444 h 519113"/>
              <a:gd name="connsiteX6" fmla="*/ 90487 w 250031"/>
              <a:gd name="connsiteY6" fmla="*/ 411957 h 519113"/>
              <a:gd name="connsiteX7" fmla="*/ 140494 w 250031"/>
              <a:gd name="connsiteY7" fmla="*/ 357188 h 519113"/>
              <a:gd name="connsiteX8" fmla="*/ 102394 w 250031"/>
              <a:gd name="connsiteY8" fmla="*/ 288132 h 519113"/>
              <a:gd name="connsiteX9" fmla="*/ 171450 w 250031"/>
              <a:gd name="connsiteY9" fmla="*/ 242888 h 519113"/>
              <a:gd name="connsiteX10" fmla="*/ 0 w 250031"/>
              <a:gd name="connsiteY10" fmla="*/ 14288 h 519113"/>
              <a:gd name="connsiteX11" fmla="*/ 59531 w 250031"/>
              <a:gd name="connsiteY11" fmla="*/ 30957 h 519113"/>
              <a:gd name="connsiteX12" fmla="*/ 126206 w 250031"/>
              <a:gd name="connsiteY12" fmla="*/ 0 h 51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0031" h="519113">
                <a:moveTo>
                  <a:pt x="126206" y="0"/>
                </a:moveTo>
                <a:lnTo>
                  <a:pt x="250031" y="276225"/>
                </a:lnTo>
                <a:lnTo>
                  <a:pt x="180975" y="309563"/>
                </a:lnTo>
                <a:cubicBezTo>
                  <a:pt x="180181" y="371475"/>
                  <a:pt x="179388" y="433388"/>
                  <a:pt x="178594" y="495300"/>
                </a:cubicBezTo>
                <a:lnTo>
                  <a:pt x="135731" y="519113"/>
                </a:lnTo>
                <a:lnTo>
                  <a:pt x="109537" y="502444"/>
                </a:lnTo>
                <a:lnTo>
                  <a:pt x="90487" y="411957"/>
                </a:lnTo>
                <a:lnTo>
                  <a:pt x="140494" y="357188"/>
                </a:lnTo>
                <a:lnTo>
                  <a:pt x="102394" y="288132"/>
                </a:lnTo>
                <a:lnTo>
                  <a:pt x="171450" y="242888"/>
                </a:lnTo>
                <a:lnTo>
                  <a:pt x="0" y="14288"/>
                </a:lnTo>
                <a:lnTo>
                  <a:pt x="59531" y="30957"/>
                </a:lnTo>
                <a:lnTo>
                  <a:pt x="126206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69" name="Forme libre 68"/>
          <p:cNvSpPr/>
          <p:nvPr/>
        </p:nvSpPr>
        <p:spPr>
          <a:xfrm>
            <a:off x="9784556" y="3526631"/>
            <a:ext cx="242888" cy="326232"/>
          </a:xfrm>
          <a:custGeom>
            <a:avLst/>
            <a:gdLst>
              <a:gd name="connsiteX0" fmla="*/ 178594 w 242888"/>
              <a:gd name="connsiteY0" fmla="*/ 0 h 326232"/>
              <a:gd name="connsiteX1" fmla="*/ 238125 w 242888"/>
              <a:gd name="connsiteY1" fmla="*/ 64294 h 326232"/>
              <a:gd name="connsiteX2" fmla="*/ 207169 w 242888"/>
              <a:gd name="connsiteY2" fmla="*/ 90488 h 326232"/>
              <a:gd name="connsiteX3" fmla="*/ 185738 w 242888"/>
              <a:gd name="connsiteY3" fmla="*/ 135732 h 326232"/>
              <a:gd name="connsiteX4" fmla="*/ 166688 w 242888"/>
              <a:gd name="connsiteY4" fmla="*/ 171450 h 326232"/>
              <a:gd name="connsiteX5" fmla="*/ 242888 w 242888"/>
              <a:gd name="connsiteY5" fmla="*/ 247650 h 326232"/>
              <a:gd name="connsiteX6" fmla="*/ 233363 w 242888"/>
              <a:gd name="connsiteY6" fmla="*/ 278607 h 326232"/>
              <a:gd name="connsiteX7" fmla="*/ 173832 w 242888"/>
              <a:gd name="connsiteY7" fmla="*/ 290513 h 326232"/>
              <a:gd name="connsiteX8" fmla="*/ 176213 w 242888"/>
              <a:gd name="connsiteY8" fmla="*/ 314325 h 326232"/>
              <a:gd name="connsiteX9" fmla="*/ 100013 w 242888"/>
              <a:gd name="connsiteY9" fmla="*/ 326232 h 326232"/>
              <a:gd name="connsiteX10" fmla="*/ 104775 w 242888"/>
              <a:gd name="connsiteY10" fmla="*/ 290513 h 326232"/>
              <a:gd name="connsiteX11" fmla="*/ 19050 w 242888"/>
              <a:gd name="connsiteY11" fmla="*/ 228600 h 326232"/>
              <a:gd name="connsiteX12" fmla="*/ 0 w 242888"/>
              <a:gd name="connsiteY12" fmla="*/ 100013 h 326232"/>
              <a:gd name="connsiteX13" fmla="*/ 38100 w 242888"/>
              <a:gd name="connsiteY13" fmla="*/ 23813 h 326232"/>
              <a:gd name="connsiteX14" fmla="*/ 80963 w 242888"/>
              <a:gd name="connsiteY14" fmla="*/ 11907 h 326232"/>
              <a:gd name="connsiteX15" fmla="*/ 178594 w 242888"/>
              <a:gd name="connsiteY15" fmla="*/ 0 h 326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2888" h="326232">
                <a:moveTo>
                  <a:pt x="178594" y="0"/>
                </a:moveTo>
                <a:lnTo>
                  <a:pt x="238125" y="64294"/>
                </a:lnTo>
                <a:lnTo>
                  <a:pt x="207169" y="90488"/>
                </a:lnTo>
                <a:lnTo>
                  <a:pt x="185738" y="135732"/>
                </a:lnTo>
                <a:lnTo>
                  <a:pt x="166688" y="171450"/>
                </a:lnTo>
                <a:lnTo>
                  <a:pt x="242888" y="247650"/>
                </a:lnTo>
                <a:lnTo>
                  <a:pt x="233363" y="278607"/>
                </a:lnTo>
                <a:lnTo>
                  <a:pt x="173832" y="290513"/>
                </a:lnTo>
                <a:lnTo>
                  <a:pt x="176213" y="314325"/>
                </a:lnTo>
                <a:lnTo>
                  <a:pt x="100013" y="326232"/>
                </a:lnTo>
                <a:lnTo>
                  <a:pt x="104775" y="290513"/>
                </a:lnTo>
                <a:lnTo>
                  <a:pt x="19050" y="228600"/>
                </a:lnTo>
                <a:lnTo>
                  <a:pt x="0" y="100013"/>
                </a:lnTo>
                <a:lnTo>
                  <a:pt x="38100" y="23813"/>
                </a:lnTo>
                <a:lnTo>
                  <a:pt x="80963" y="11907"/>
                </a:lnTo>
                <a:lnTo>
                  <a:pt x="178594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71" name="Forme libre 70"/>
          <p:cNvSpPr/>
          <p:nvPr/>
        </p:nvSpPr>
        <p:spPr>
          <a:xfrm>
            <a:off x="9598819" y="3929063"/>
            <a:ext cx="188119" cy="211931"/>
          </a:xfrm>
          <a:custGeom>
            <a:avLst/>
            <a:gdLst>
              <a:gd name="connsiteX0" fmla="*/ 45244 w 188119"/>
              <a:gd name="connsiteY0" fmla="*/ 0 h 211931"/>
              <a:gd name="connsiteX1" fmla="*/ 114300 w 188119"/>
              <a:gd name="connsiteY1" fmla="*/ 14287 h 211931"/>
              <a:gd name="connsiteX2" fmla="*/ 133350 w 188119"/>
              <a:gd name="connsiteY2" fmla="*/ 83343 h 211931"/>
              <a:gd name="connsiteX3" fmla="*/ 188119 w 188119"/>
              <a:gd name="connsiteY3" fmla="*/ 90487 h 211931"/>
              <a:gd name="connsiteX4" fmla="*/ 188119 w 188119"/>
              <a:gd name="connsiteY4" fmla="*/ 109537 h 211931"/>
              <a:gd name="connsiteX5" fmla="*/ 159544 w 188119"/>
              <a:gd name="connsiteY5" fmla="*/ 116681 h 211931"/>
              <a:gd name="connsiteX6" fmla="*/ 152400 w 188119"/>
              <a:gd name="connsiteY6" fmla="*/ 176212 h 211931"/>
              <a:gd name="connsiteX7" fmla="*/ 123825 w 188119"/>
              <a:gd name="connsiteY7" fmla="*/ 176212 h 211931"/>
              <a:gd name="connsiteX8" fmla="*/ 121444 w 188119"/>
              <a:gd name="connsiteY8" fmla="*/ 211931 h 211931"/>
              <a:gd name="connsiteX9" fmla="*/ 0 w 188119"/>
              <a:gd name="connsiteY9" fmla="*/ 195262 h 211931"/>
              <a:gd name="connsiteX10" fmla="*/ 4762 w 188119"/>
              <a:gd name="connsiteY10" fmla="*/ 114300 h 211931"/>
              <a:gd name="connsiteX11" fmla="*/ 45244 w 188119"/>
              <a:gd name="connsiteY11" fmla="*/ 0 h 21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8119" h="211931">
                <a:moveTo>
                  <a:pt x="45244" y="0"/>
                </a:moveTo>
                <a:lnTo>
                  <a:pt x="114300" y="14287"/>
                </a:lnTo>
                <a:lnTo>
                  <a:pt x="133350" y="83343"/>
                </a:lnTo>
                <a:lnTo>
                  <a:pt x="188119" y="90487"/>
                </a:lnTo>
                <a:lnTo>
                  <a:pt x="188119" y="109537"/>
                </a:lnTo>
                <a:lnTo>
                  <a:pt x="159544" y="116681"/>
                </a:lnTo>
                <a:lnTo>
                  <a:pt x="152400" y="176212"/>
                </a:lnTo>
                <a:lnTo>
                  <a:pt x="123825" y="176212"/>
                </a:lnTo>
                <a:lnTo>
                  <a:pt x="121444" y="211931"/>
                </a:lnTo>
                <a:lnTo>
                  <a:pt x="0" y="195262"/>
                </a:lnTo>
                <a:lnTo>
                  <a:pt x="4762" y="114300"/>
                </a:lnTo>
                <a:lnTo>
                  <a:pt x="45244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72" name="Forme libre 71"/>
          <p:cNvSpPr/>
          <p:nvPr/>
        </p:nvSpPr>
        <p:spPr>
          <a:xfrm>
            <a:off x="6317456" y="3081338"/>
            <a:ext cx="1412082" cy="1862137"/>
          </a:xfrm>
          <a:custGeom>
            <a:avLst/>
            <a:gdLst>
              <a:gd name="connsiteX0" fmla="*/ 604838 w 1412082"/>
              <a:gd name="connsiteY0" fmla="*/ 0 h 1862137"/>
              <a:gd name="connsiteX1" fmla="*/ 604838 w 1412082"/>
              <a:gd name="connsiteY1" fmla="*/ 0 h 1862137"/>
              <a:gd name="connsiteX2" fmla="*/ 676275 w 1412082"/>
              <a:gd name="connsiteY2" fmla="*/ 123825 h 1862137"/>
              <a:gd name="connsiteX3" fmla="*/ 735807 w 1412082"/>
              <a:gd name="connsiteY3" fmla="*/ 171450 h 1862137"/>
              <a:gd name="connsiteX4" fmla="*/ 721519 w 1412082"/>
              <a:gd name="connsiteY4" fmla="*/ 197643 h 1862137"/>
              <a:gd name="connsiteX5" fmla="*/ 669132 w 1412082"/>
              <a:gd name="connsiteY5" fmla="*/ 214312 h 1862137"/>
              <a:gd name="connsiteX6" fmla="*/ 654844 w 1412082"/>
              <a:gd name="connsiteY6" fmla="*/ 254793 h 1862137"/>
              <a:gd name="connsiteX7" fmla="*/ 661988 w 1412082"/>
              <a:gd name="connsiteY7" fmla="*/ 335756 h 1862137"/>
              <a:gd name="connsiteX8" fmla="*/ 683419 w 1412082"/>
              <a:gd name="connsiteY8" fmla="*/ 316706 h 1862137"/>
              <a:gd name="connsiteX9" fmla="*/ 697707 w 1412082"/>
              <a:gd name="connsiteY9" fmla="*/ 326231 h 1862137"/>
              <a:gd name="connsiteX10" fmla="*/ 697707 w 1412082"/>
              <a:gd name="connsiteY10" fmla="*/ 359568 h 1862137"/>
              <a:gd name="connsiteX11" fmla="*/ 785813 w 1412082"/>
              <a:gd name="connsiteY11" fmla="*/ 478631 h 1862137"/>
              <a:gd name="connsiteX12" fmla="*/ 785813 w 1412082"/>
              <a:gd name="connsiteY12" fmla="*/ 547687 h 1862137"/>
              <a:gd name="connsiteX13" fmla="*/ 1121569 w 1412082"/>
              <a:gd name="connsiteY13" fmla="*/ 592931 h 1862137"/>
              <a:gd name="connsiteX14" fmla="*/ 1214438 w 1412082"/>
              <a:gd name="connsiteY14" fmla="*/ 616743 h 1862137"/>
              <a:gd name="connsiteX15" fmla="*/ 1297782 w 1412082"/>
              <a:gd name="connsiteY15" fmla="*/ 671512 h 1862137"/>
              <a:gd name="connsiteX16" fmla="*/ 1354932 w 1412082"/>
              <a:gd name="connsiteY16" fmla="*/ 757237 h 1862137"/>
              <a:gd name="connsiteX17" fmla="*/ 1366838 w 1412082"/>
              <a:gd name="connsiteY17" fmla="*/ 871537 h 1862137"/>
              <a:gd name="connsiteX18" fmla="*/ 1314450 w 1412082"/>
              <a:gd name="connsiteY18" fmla="*/ 862012 h 1862137"/>
              <a:gd name="connsiteX19" fmla="*/ 1273969 w 1412082"/>
              <a:gd name="connsiteY19" fmla="*/ 945356 h 1862137"/>
              <a:gd name="connsiteX20" fmla="*/ 1138238 w 1412082"/>
              <a:gd name="connsiteY20" fmla="*/ 959643 h 1862137"/>
              <a:gd name="connsiteX21" fmla="*/ 1090613 w 1412082"/>
              <a:gd name="connsiteY21" fmla="*/ 909637 h 1862137"/>
              <a:gd name="connsiteX22" fmla="*/ 1066800 w 1412082"/>
              <a:gd name="connsiteY22" fmla="*/ 942975 h 1862137"/>
              <a:gd name="connsiteX23" fmla="*/ 1007269 w 1412082"/>
              <a:gd name="connsiteY23" fmla="*/ 897731 h 1862137"/>
              <a:gd name="connsiteX24" fmla="*/ 923925 w 1412082"/>
              <a:gd name="connsiteY24" fmla="*/ 947737 h 1862137"/>
              <a:gd name="connsiteX25" fmla="*/ 771525 w 1412082"/>
              <a:gd name="connsiteY25" fmla="*/ 916781 h 1862137"/>
              <a:gd name="connsiteX26" fmla="*/ 738188 w 1412082"/>
              <a:gd name="connsiteY26" fmla="*/ 971550 h 1862137"/>
              <a:gd name="connsiteX27" fmla="*/ 757238 w 1412082"/>
              <a:gd name="connsiteY27" fmla="*/ 1031081 h 1862137"/>
              <a:gd name="connsiteX28" fmla="*/ 1131094 w 1412082"/>
              <a:gd name="connsiteY28" fmla="*/ 1240631 h 1862137"/>
              <a:gd name="connsiteX29" fmla="*/ 1288257 w 1412082"/>
              <a:gd name="connsiteY29" fmla="*/ 1278731 h 1862137"/>
              <a:gd name="connsiteX30" fmla="*/ 1321594 w 1412082"/>
              <a:gd name="connsiteY30" fmla="*/ 1307306 h 1862137"/>
              <a:gd name="connsiteX31" fmla="*/ 1328738 w 1412082"/>
              <a:gd name="connsiteY31" fmla="*/ 1364456 h 1862137"/>
              <a:gd name="connsiteX32" fmla="*/ 1390650 w 1412082"/>
              <a:gd name="connsiteY32" fmla="*/ 1366837 h 1862137"/>
              <a:gd name="connsiteX33" fmla="*/ 1412082 w 1412082"/>
              <a:gd name="connsiteY33" fmla="*/ 1395412 h 1862137"/>
              <a:gd name="connsiteX34" fmla="*/ 1107282 w 1412082"/>
              <a:gd name="connsiteY34" fmla="*/ 1554956 h 1862137"/>
              <a:gd name="connsiteX35" fmla="*/ 1047750 w 1412082"/>
              <a:gd name="connsiteY35" fmla="*/ 1547812 h 1862137"/>
              <a:gd name="connsiteX36" fmla="*/ 912019 w 1412082"/>
              <a:gd name="connsiteY36" fmla="*/ 1752600 h 1862137"/>
              <a:gd name="connsiteX37" fmla="*/ 657225 w 1412082"/>
              <a:gd name="connsiteY37" fmla="*/ 1750218 h 1862137"/>
              <a:gd name="connsiteX38" fmla="*/ 628650 w 1412082"/>
              <a:gd name="connsiteY38" fmla="*/ 1671637 h 1862137"/>
              <a:gd name="connsiteX39" fmla="*/ 735807 w 1412082"/>
              <a:gd name="connsiteY39" fmla="*/ 1590675 h 1862137"/>
              <a:gd name="connsiteX40" fmla="*/ 657225 w 1412082"/>
              <a:gd name="connsiteY40" fmla="*/ 1440656 h 1862137"/>
              <a:gd name="connsiteX41" fmla="*/ 416719 w 1412082"/>
              <a:gd name="connsiteY41" fmla="*/ 1364456 h 1862137"/>
              <a:gd name="connsiteX42" fmla="*/ 357188 w 1412082"/>
              <a:gd name="connsiteY42" fmla="*/ 1373981 h 1862137"/>
              <a:gd name="connsiteX43" fmla="*/ 304800 w 1412082"/>
              <a:gd name="connsiteY43" fmla="*/ 1328737 h 1862137"/>
              <a:gd name="connsiteX44" fmla="*/ 242888 w 1412082"/>
              <a:gd name="connsiteY44" fmla="*/ 1323975 h 1862137"/>
              <a:gd name="connsiteX45" fmla="*/ 154782 w 1412082"/>
              <a:gd name="connsiteY45" fmla="*/ 1276350 h 1862137"/>
              <a:gd name="connsiteX46" fmla="*/ 169069 w 1412082"/>
              <a:gd name="connsiteY46" fmla="*/ 1390650 h 1862137"/>
              <a:gd name="connsiteX47" fmla="*/ 150019 w 1412082"/>
              <a:gd name="connsiteY47" fmla="*/ 1393031 h 1862137"/>
              <a:gd name="connsiteX48" fmla="*/ 159544 w 1412082"/>
              <a:gd name="connsiteY48" fmla="*/ 1528762 h 1862137"/>
              <a:gd name="connsiteX49" fmla="*/ 188119 w 1412082"/>
              <a:gd name="connsiteY49" fmla="*/ 1597818 h 1862137"/>
              <a:gd name="connsiteX50" fmla="*/ 183357 w 1412082"/>
              <a:gd name="connsiteY50" fmla="*/ 1690687 h 1862137"/>
              <a:gd name="connsiteX51" fmla="*/ 302419 w 1412082"/>
              <a:gd name="connsiteY51" fmla="*/ 1824037 h 1862137"/>
              <a:gd name="connsiteX52" fmla="*/ 316707 w 1412082"/>
              <a:gd name="connsiteY52" fmla="*/ 1862137 h 1862137"/>
              <a:gd name="connsiteX53" fmla="*/ 238125 w 1412082"/>
              <a:gd name="connsiteY53" fmla="*/ 1854993 h 1862137"/>
              <a:gd name="connsiteX54" fmla="*/ 130969 w 1412082"/>
              <a:gd name="connsiteY54" fmla="*/ 1657350 h 1862137"/>
              <a:gd name="connsiteX55" fmla="*/ 0 w 1412082"/>
              <a:gd name="connsiteY55" fmla="*/ 1300162 h 1862137"/>
              <a:gd name="connsiteX56" fmla="*/ 11907 w 1412082"/>
              <a:gd name="connsiteY56" fmla="*/ 1221581 h 1862137"/>
              <a:gd name="connsiteX57" fmla="*/ 64294 w 1412082"/>
              <a:gd name="connsiteY57" fmla="*/ 1054893 h 1862137"/>
              <a:gd name="connsiteX58" fmla="*/ 69057 w 1412082"/>
              <a:gd name="connsiteY58" fmla="*/ 947737 h 1862137"/>
              <a:gd name="connsiteX59" fmla="*/ 23813 w 1412082"/>
              <a:gd name="connsiteY59" fmla="*/ 685800 h 1862137"/>
              <a:gd name="connsiteX60" fmla="*/ 473869 w 1412082"/>
              <a:gd name="connsiteY60" fmla="*/ 195262 h 1862137"/>
              <a:gd name="connsiteX61" fmla="*/ 602457 w 1412082"/>
              <a:gd name="connsiteY61" fmla="*/ 114300 h 1862137"/>
              <a:gd name="connsiteX62" fmla="*/ 604838 w 1412082"/>
              <a:gd name="connsiteY62" fmla="*/ 0 h 1862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412082" h="1862137">
                <a:moveTo>
                  <a:pt x="604838" y="0"/>
                </a:moveTo>
                <a:lnTo>
                  <a:pt x="604838" y="0"/>
                </a:lnTo>
                <a:lnTo>
                  <a:pt x="676275" y="123825"/>
                </a:lnTo>
                <a:lnTo>
                  <a:pt x="735807" y="171450"/>
                </a:lnTo>
                <a:lnTo>
                  <a:pt x="721519" y="197643"/>
                </a:lnTo>
                <a:lnTo>
                  <a:pt x="669132" y="214312"/>
                </a:lnTo>
                <a:lnTo>
                  <a:pt x="654844" y="254793"/>
                </a:lnTo>
                <a:lnTo>
                  <a:pt x="661988" y="335756"/>
                </a:lnTo>
                <a:lnTo>
                  <a:pt x="683419" y="316706"/>
                </a:lnTo>
                <a:lnTo>
                  <a:pt x="697707" y="326231"/>
                </a:lnTo>
                <a:lnTo>
                  <a:pt x="697707" y="359568"/>
                </a:lnTo>
                <a:lnTo>
                  <a:pt x="785813" y="478631"/>
                </a:lnTo>
                <a:lnTo>
                  <a:pt x="785813" y="547687"/>
                </a:lnTo>
                <a:lnTo>
                  <a:pt x="1121569" y="592931"/>
                </a:lnTo>
                <a:lnTo>
                  <a:pt x="1214438" y="616743"/>
                </a:lnTo>
                <a:lnTo>
                  <a:pt x="1297782" y="671512"/>
                </a:lnTo>
                <a:lnTo>
                  <a:pt x="1354932" y="757237"/>
                </a:lnTo>
                <a:lnTo>
                  <a:pt x="1366838" y="871537"/>
                </a:lnTo>
                <a:lnTo>
                  <a:pt x="1314450" y="862012"/>
                </a:lnTo>
                <a:lnTo>
                  <a:pt x="1273969" y="945356"/>
                </a:lnTo>
                <a:lnTo>
                  <a:pt x="1138238" y="959643"/>
                </a:lnTo>
                <a:lnTo>
                  <a:pt x="1090613" y="909637"/>
                </a:lnTo>
                <a:lnTo>
                  <a:pt x="1066800" y="942975"/>
                </a:lnTo>
                <a:lnTo>
                  <a:pt x="1007269" y="897731"/>
                </a:lnTo>
                <a:lnTo>
                  <a:pt x="923925" y="947737"/>
                </a:lnTo>
                <a:lnTo>
                  <a:pt x="771525" y="916781"/>
                </a:lnTo>
                <a:lnTo>
                  <a:pt x="738188" y="971550"/>
                </a:lnTo>
                <a:lnTo>
                  <a:pt x="757238" y="1031081"/>
                </a:lnTo>
                <a:lnTo>
                  <a:pt x="1131094" y="1240631"/>
                </a:lnTo>
                <a:lnTo>
                  <a:pt x="1288257" y="1278731"/>
                </a:lnTo>
                <a:lnTo>
                  <a:pt x="1321594" y="1307306"/>
                </a:lnTo>
                <a:lnTo>
                  <a:pt x="1328738" y="1364456"/>
                </a:lnTo>
                <a:lnTo>
                  <a:pt x="1390650" y="1366837"/>
                </a:lnTo>
                <a:lnTo>
                  <a:pt x="1412082" y="1395412"/>
                </a:lnTo>
                <a:lnTo>
                  <a:pt x="1107282" y="1554956"/>
                </a:lnTo>
                <a:lnTo>
                  <a:pt x="1047750" y="1547812"/>
                </a:lnTo>
                <a:lnTo>
                  <a:pt x="912019" y="1752600"/>
                </a:lnTo>
                <a:lnTo>
                  <a:pt x="657225" y="1750218"/>
                </a:lnTo>
                <a:lnTo>
                  <a:pt x="628650" y="1671637"/>
                </a:lnTo>
                <a:lnTo>
                  <a:pt x="735807" y="1590675"/>
                </a:lnTo>
                <a:lnTo>
                  <a:pt x="657225" y="1440656"/>
                </a:lnTo>
                <a:lnTo>
                  <a:pt x="416719" y="1364456"/>
                </a:lnTo>
                <a:lnTo>
                  <a:pt x="357188" y="1373981"/>
                </a:lnTo>
                <a:lnTo>
                  <a:pt x="304800" y="1328737"/>
                </a:lnTo>
                <a:lnTo>
                  <a:pt x="242888" y="1323975"/>
                </a:lnTo>
                <a:lnTo>
                  <a:pt x="154782" y="1276350"/>
                </a:lnTo>
                <a:lnTo>
                  <a:pt x="169069" y="1390650"/>
                </a:lnTo>
                <a:lnTo>
                  <a:pt x="150019" y="1393031"/>
                </a:lnTo>
                <a:lnTo>
                  <a:pt x="159544" y="1528762"/>
                </a:lnTo>
                <a:lnTo>
                  <a:pt x="188119" y="1597818"/>
                </a:lnTo>
                <a:lnTo>
                  <a:pt x="183357" y="1690687"/>
                </a:lnTo>
                <a:lnTo>
                  <a:pt x="302419" y="1824037"/>
                </a:lnTo>
                <a:lnTo>
                  <a:pt x="316707" y="1862137"/>
                </a:lnTo>
                <a:lnTo>
                  <a:pt x="238125" y="1854993"/>
                </a:lnTo>
                <a:lnTo>
                  <a:pt x="130969" y="1657350"/>
                </a:lnTo>
                <a:lnTo>
                  <a:pt x="0" y="1300162"/>
                </a:lnTo>
                <a:lnTo>
                  <a:pt x="11907" y="1221581"/>
                </a:lnTo>
                <a:lnTo>
                  <a:pt x="64294" y="1054893"/>
                </a:lnTo>
                <a:lnTo>
                  <a:pt x="69057" y="947737"/>
                </a:lnTo>
                <a:lnTo>
                  <a:pt x="23813" y="685800"/>
                </a:lnTo>
                <a:lnTo>
                  <a:pt x="473869" y="195262"/>
                </a:lnTo>
                <a:lnTo>
                  <a:pt x="602457" y="114300"/>
                </a:lnTo>
                <a:cubicBezTo>
                  <a:pt x="603251" y="76200"/>
                  <a:pt x="604044" y="38100"/>
                  <a:pt x="604838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74" name="Forme libre 73"/>
          <p:cNvSpPr/>
          <p:nvPr/>
        </p:nvSpPr>
        <p:spPr>
          <a:xfrm>
            <a:off x="6662738" y="1924050"/>
            <a:ext cx="864393" cy="1247775"/>
          </a:xfrm>
          <a:custGeom>
            <a:avLst/>
            <a:gdLst>
              <a:gd name="connsiteX0" fmla="*/ 0 w 864393"/>
              <a:gd name="connsiteY0" fmla="*/ 71438 h 1247775"/>
              <a:gd name="connsiteX1" fmla="*/ 40481 w 864393"/>
              <a:gd name="connsiteY1" fmla="*/ 0 h 1247775"/>
              <a:gd name="connsiteX2" fmla="*/ 109537 w 864393"/>
              <a:gd name="connsiteY2" fmla="*/ 30956 h 1247775"/>
              <a:gd name="connsiteX3" fmla="*/ 223837 w 864393"/>
              <a:gd name="connsiteY3" fmla="*/ 95250 h 1247775"/>
              <a:gd name="connsiteX4" fmla="*/ 188118 w 864393"/>
              <a:gd name="connsiteY4" fmla="*/ 133350 h 1247775"/>
              <a:gd name="connsiteX5" fmla="*/ 476250 w 864393"/>
              <a:gd name="connsiteY5" fmla="*/ 123825 h 1247775"/>
              <a:gd name="connsiteX6" fmla="*/ 461962 w 864393"/>
              <a:gd name="connsiteY6" fmla="*/ 21431 h 1247775"/>
              <a:gd name="connsiteX7" fmla="*/ 595312 w 864393"/>
              <a:gd name="connsiteY7" fmla="*/ 147638 h 1247775"/>
              <a:gd name="connsiteX8" fmla="*/ 650081 w 864393"/>
              <a:gd name="connsiteY8" fmla="*/ 166688 h 1247775"/>
              <a:gd name="connsiteX9" fmla="*/ 628650 w 864393"/>
              <a:gd name="connsiteY9" fmla="*/ 190500 h 1247775"/>
              <a:gd name="connsiteX10" fmla="*/ 652462 w 864393"/>
              <a:gd name="connsiteY10" fmla="*/ 273844 h 1247775"/>
              <a:gd name="connsiteX11" fmla="*/ 640556 w 864393"/>
              <a:gd name="connsiteY11" fmla="*/ 364331 h 1247775"/>
              <a:gd name="connsiteX12" fmla="*/ 683418 w 864393"/>
              <a:gd name="connsiteY12" fmla="*/ 390525 h 1247775"/>
              <a:gd name="connsiteX13" fmla="*/ 728662 w 864393"/>
              <a:gd name="connsiteY13" fmla="*/ 461963 h 1247775"/>
              <a:gd name="connsiteX14" fmla="*/ 728662 w 864393"/>
              <a:gd name="connsiteY14" fmla="*/ 545306 h 1247775"/>
              <a:gd name="connsiteX15" fmla="*/ 864393 w 864393"/>
              <a:gd name="connsiteY15" fmla="*/ 573881 h 1247775"/>
              <a:gd name="connsiteX16" fmla="*/ 550068 w 864393"/>
              <a:gd name="connsiteY16" fmla="*/ 814388 h 1247775"/>
              <a:gd name="connsiteX17" fmla="*/ 547687 w 864393"/>
              <a:gd name="connsiteY17" fmla="*/ 959644 h 1247775"/>
              <a:gd name="connsiteX18" fmla="*/ 511968 w 864393"/>
              <a:gd name="connsiteY18" fmla="*/ 1002506 h 1247775"/>
              <a:gd name="connsiteX19" fmla="*/ 504825 w 864393"/>
              <a:gd name="connsiteY19" fmla="*/ 1035844 h 1247775"/>
              <a:gd name="connsiteX20" fmla="*/ 509587 w 864393"/>
              <a:gd name="connsiteY20" fmla="*/ 1102519 h 1247775"/>
              <a:gd name="connsiteX21" fmla="*/ 533400 w 864393"/>
              <a:gd name="connsiteY21" fmla="*/ 1131094 h 1247775"/>
              <a:gd name="connsiteX22" fmla="*/ 519112 w 864393"/>
              <a:gd name="connsiteY22" fmla="*/ 1204913 h 1247775"/>
              <a:gd name="connsiteX23" fmla="*/ 481012 w 864393"/>
              <a:gd name="connsiteY23" fmla="*/ 1235869 h 1247775"/>
              <a:gd name="connsiteX24" fmla="*/ 447675 w 864393"/>
              <a:gd name="connsiteY24" fmla="*/ 1247775 h 1247775"/>
              <a:gd name="connsiteX25" fmla="*/ 385762 w 864393"/>
              <a:gd name="connsiteY25" fmla="*/ 1188244 h 1247775"/>
              <a:gd name="connsiteX26" fmla="*/ 421481 w 864393"/>
              <a:gd name="connsiteY26" fmla="*/ 1009650 h 1247775"/>
              <a:gd name="connsiteX27" fmla="*/ 321468 w 864393"/>
              <a:gd name="connsiteY27" fmla="*/ 950119 h 1247775"/>
              <a:gd name="connsiteX28" fmla="*/ 395287 w 864393"/>
              <a:gd name="connsiteY28" fmla="*/ 831056 h 1247775"/>
              <a:gd name="connsiteX29" fmla="*/ 345281 w 864393"/>
              <a:gd name="connsiteY29" fmla="*/ 754856 h 1247775"/>
              <a:gd name="connsiteX30" fmla="*/ 276225 w 864393"/>
              <a:gd name="connsiteY30" fmla="*/ 735806 h 1247775"/>
              <a:gd name="connsiteX31" fmla="*/ 242887 w 864393"/>
              <a:gd name="connsiteY31" fmla="*/ 681038 h 1247775"/>
              <a:gd name="connsiteX32" fmla="*/ 240506 w 864393"/>
              <a:gd name="connsiteY32" fmla="*/ 626269 h 1247775"/>
              <a:gd name="connsiteX33" fmla="*/ 245268 w 864393"/>
              <a:gd name="connsiteY33" fmla="*/ 600075 h 1247775"/>
              <a:gd name="connsiteX34" fmla="*/ 157162 w 864393"/>
              <a:gd name="connsiteY34" fmla="*/ 314325 h 1247775"/>
              <a:gd name="connsiteX35" fmla="*/ 92868 w 864393"/>
              <a:gd name="connsiteY35" fmla="*/ 230981 h 1247775"/>
              <a:gd name="connsiteX36" fmla="*/ 38100 w 864393"/>
              <a:gd name="connsiteY36" fmla="*/ 176213 h 1247775"/>
              <a:gd name="connsiteX37" fmla="*/ 16668 w 864393"/>
              <a:gd name="connsiteY37" fmla="*/ 145256 h 1247775"/>
              <a:gd name="connsiteX38" fmla="*/ 0 w 864393"/>
              <a:gd name="connsiteY38" fmla="*/ 71438 h 1247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864393" h="1247775">
                <a:moveTo>
                  <a:pt x="0" y="71438"/>
                </a:moveTo>
                <a:lnTo>
                  <a:pt x="40481" y="0"/>
                </a:lnTo>
                <a:lnTo>
                  <a:pt x="109537" y="30956"/>
                </a:lnTo>
                <a:lnTo>
                  <a:pt x="223837" y="95250"/>
                </a:lnTo>
                <a:lnTo>
                  <a:pt x="188118" y="133350"/>
                </a:lnTo>
                <a:lnTo>
                  <a:pt x="476250" y="123825"/>
                </a:lnTo>
                <a:lnTo>
                  <a:pt x="461962" y="21431"/>
                </a:lnTo>
                <a:lnTo>
                  <a:pt x="595312" y="147638"/>
                </a:lnTo>
                <a:lnTo>
                  <a:pt x="650081" y="166688"/>
                </a:lnTo>
                <a:lnTo>
                  <a:pt x="628650" y="190500"/>
                </a:lnTo>
                <a:lnTo>
                  <a:pt x="652462" y="273844"/>
                </a:lnTo>
                <a:lnTo>
                  <a:pt x="640556" y="364331"/>
                </a:lnTo>
                <a:lnTo>
                  <a:pt x="683418" y="390525"/>
                </a:lnTo>
                <a:lnTo>
                  <a:pt x="728662" y="461963"/>
                </a:lnTo>
                <a:lnTo>
                  <a:pt x="728662" y="545306"/>
                </a:lnTo>
                <a:lnTo>
                  <a:pt x="864393" y="573881"/>
                </a:lnTo>
                <a:lnTo>
                  <a:pt x="550068" y="814388"/>
                </a:lnTo>
                <a:cubicBezTo>
                  <a:pt x="549274" y="862807"/>
                  <a:pt x="548481" y="911225"/>
                  <a:pt x="547687" y="959644"/>
                </a:cubicBezTo>
                <a:lnTo>
                  <a:pt x="511968" y="1002506"/>
                </a:lnTo>
                <a:lnTo>
                  <a:pt x="504825" y="1035844"/>
                </a:lnTo>
                <a:lnTo>
                  <a:pt x="509587" y="1102519"/>
                </a:lnTo>
                <a:lnTo>
                  <a:pt x="533400" y="1131094"/>
                </a:lnTo>
                <a:lnTo>
                  <a:pt x="519112" y="1204913"/>
                </a:lnTo>
                <a:lnTo>
                  <a:pt x="481012" y="1235869"/>
                </a:lnTo>
                <a:lnTo>
                  <a:pt x="447675" y="1247775"/>
                </a:lnTo>
                <a:lnTo>
                  <a:pt x="385762" y="1188244"/>
                </a:lnTo>
                <a:lnTo>
                  <a:pt x="421481" y="1009650"/>
                </a:lnTo>
                <a:lnTo>
                  <a:pt x="321468" y="950119"/>
                </a:lnTo>
                <a:lnTo>
                  <a:pt x="395287" y="831056"/>
                </a:lnTo>
                <a:lnTo>
                  <a:pt x="345281" y="754856"/>
                </a:lnTo>
                <a:lnTo>
                  <a:pt x="276225" y="735806"/>
                </a:lnTo>
                <a:lnTo>
                  <a:pt x="242887" y="681038"/>
                </a:lnTo>
                <a:cubicBezTo>
                  <a:pt x="242093" y="662782"/>
                  <a:pt x="241300" y="644525"/>
                  <a:pt x="240506" y="626269"/>
                </a:cubicBezTo>
                <a:lnTo>
                  <a:pt x="245268" y="600075"/>
                </a:lnTo>
                <a:lnTo>
                  <a:pt x="157162" y="314325"/>
                </a:lnTo>
                <a:lnTo>
                  <a:pt x="92868" y="230981"/>
                </a:lnTo>
                <a:lnTo>
                  <a:pt x="38100" y="176213"/>
                </a:lnTo>
                <a:lnTo>
                  <a:pt x="16668" y="145256"/>
                </a:lnTo>
                <a:lnTo>
                  <a:pt x="0" y="71438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75" name="Forme libre 74"/>
          <p:cNvSpPr/>
          <p:nvPr/>
        </p:nvSpPr>
        <p:spPr>
          <a:xfrm>
            <a:off x="6029325" y="2019300"/>
            <a:ext cx="576263" cy="1438275"/>
          </a:xfrm>
          <a:custGeom>
            <a:avLst/>
            <a:gdLst>
              <a:gd name="connsiteX0" fmla="*/ 161925 w 576263"/>
              <a:gd name="connsiteY0" fmla="*/ 95250 h 1438275"/>
              <a:gd name="connsiteX1" fmla="*/ 216694 w 576263"/>
              <a:gd name="connsiteY1" fmla="*/ 0 h 1438275"/>
              <a:gd name="connsiteX2" fmla="*/ 230981 w 576263"/>
              <a:gd name="connsiteY2" fmla="*/ 104775 h 1438275"/>
              <a:gd name="connsiteX3" fmla="*/ 528638 w 576263"/>
              <a:gd name="connsiteY3" fmla="*/ 19050 h 1438275"/>
              <a:gd name="connsiteX4" fmla="*/ 576263 w 576263"/>
              <a:gd name="connsiteY4" fmla="*/ 385763 h 1438275"/>
              <a:gd name="connsiteX5" fmla="*/ 573881 w 576263"/>
              <a:gd name="connsiteY5" fmla="*/ 459581 h 1438275"/>
              <a:gd name="connsiteX6" fmla="*/ 511969 w 576263"/>
              <a:gd name="connsiteY6" fmla="*/ 542925 h 1438275"/>
              <a:gd name="connsiteX7" fmla="*/ 504825 w 576263"/>
              <a:gd name="connsiteY7" fmla="*/ 950119 h 1438275"/>
              <a:gd name="connsiteX8" fmla="*/ 473869 w 576263"/>
              <a:gd name="connsiteY8" fmla="*/ 1128713 h 1438275"/>
              <a:gd name="connsiteX9" fmla="*/ 464344 w 576263"/>
              <a:gd name="connsiteY9" fmla="*/ 1214438 h 1438275"/>
              <a:gd name="connsiteX10" fmla="*/ 290513 w 576263"/>
              <a:gd name="connsiteY10" fmla="*/ 1295400 h 1438275"/>
              <a:gd name="connsiteX11" fmla="*/ 273844 w 576263"/>
              <a:gd name="connsiteY11" fmla="*/ 1328738 h 1438275"/>
              <a:gd name="connsiteX12" fmla="*/ 214313 w 576263"/>
              <a:gd name="connsiteY12" fmla="*/ 1307306 h 1438275"/>
              <a:gd name="connsiteX13" fmla="*/ 176213 w 576263"/>
              <a:gd name="connsiteY13" fmla="*/ 1438275 h 1438275"/>
              <a:gd name="connsiteX14" fmla="*/ 57150 w 576263"/>
              <a:gd name="connsiteY14" fmla="*/ 1081088 h 1438275"/>
              <a:gd name="connsiteX15" fmla="*/ 138113 w 576263"/>
              <a:gd name="connsiteY15" fmla="*/ 1057275 h 1438275"/>
              <a:gd name="connsiteX16" fmla="*/ 159544 w 576263"/>
              <a:gd name="connsiteY16" fmla="*/ 1021556 h 1438275"/>
              <a:gd name="connsiteX17" fmla="*/ 230981 w 576263"/>
              <a:gd name="connsiteY17" fmla="*/ 1028700 h 1438275"/>
              <a:gd name="connsiteX18" fmla="*/ 271463 w 576263"/>
              <a:gd name="connsiteY18" fmla="*/ 921544 h 1438275"/>
              <a:gd name="connsiteX19" fmla="*/ 183356 w 576263"/>
              <a:gd name="connsiteY19" fmla="*/ 923925 h 1438275"/>
              <a:gd name="connsiteX20" fmla="*/ 123825 w 576263"/>
              <a:gd name="connsiteY20" fmla="*/ 888206 h 1438275"/>
              <a:gd name="connsiteX21" fmla="*/ 92869 w 576263"/>
              <a:gd name="connsiteY21" fmla="*/ 902494 h 1438275"/>
              <a:gd name="connsiteX22" fmla="*/ 16669 w 576263"/>
              <a:gd name="connsiteY22" fmla="*/ 790575 h 1438275"/>
              <a:gd name="connsiteX23" fmla="*/ 0 w 576263"/>
              <a:gd name="connsiteY23" fmla="*/ 681038 h 1438275"/>
              <a:gd name="connsiteX24" fmla="*/ 23813 w 576263"/>
              <a:gd name="connsiteY24" fmla="*/ 554831 h 1438275"/>
              <a:gd name="connsiteX25" fmla="*/ 133350 w 576263"/>
              <a:gd name="connsiteY25" fmla="*/ 447675 h 1438275"/>
              <a:gd name="connsiteX26" fmla="*/ 145256 w 576263"/>
              <a:gd name="connsiteY26" fmla="*/ 292894 h 1438275"/>
              <a:gd name="connsiteX27" fmla="*/ 207169 w 576263"/>
              <a:gd name="connsiteY27" fmla="*/ 147638 h 1438275"/>
              <a:gd name="connsiteX28" fmla="*/ 180975 w 576263"/>
              <a:gd name="connsiteY28" fmla="*/ 142875 h 1438275"/>
              <a:gd name="connsiteX29" fmla="*/ 161925 w 576263"/>
              <a:gd name="connsiteY29" fmla="*/ 95250 h 143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76263" h="1438275">
                <a:moveTo>
                  <a:pt x="161925" y="95250"/>
                </a:moveTo>
                <a:lnTo>
                  <a:pt x="216694" y="0"/>
                </a:lnTo>
                <a:lnTo>
                  <a:pt x="230981" y="104775"/>
                </a:lnTo>
                <a:lnTo>
                  <a:pt x="528638" y="19050"/>
                </a:lnTo>
                <a:lnTo>
                  <a:pt x="576263" y="385763"/>
                </a:lnTo>
                <a:lnTo>
                  <a:pt x="573881" y="459581"/>
                </a:lnTo>
                <a:lnTo>
                  <a:pt x="511969" y="542925"/>
                </a:lnTo>
                <a:lnTo>
                  <a:pt x="504825" y="950119"/>
                </a:lnTo>
                <a:lnTo>
                  <a:pt x="473869" y="1128713"/>
                </a:lnTo>
                <a:lnTo>
                  <a:pt x="464344" y="1214438"/>
                </a:lnTo>
                <a:lnTo>
                  <a:pt x="290513" y="1295400"/>
                </a:lnTo>
                <a:lnTo>
                  <a:pt x="273844" y="1328738"/>
                </a:lnTo>
                <a:lnTo>
                  <a:pt x="214313" y="1307306"/>
                </a:lnTo>
                <a:lnTo>
                  <a:pt x="176213" y="1438275"/>
                </a:lnTo>
                <a:lnTo>
                  <a:pt x="57150" y="1081088"/>
                </a:lnTo>
                <a:lnTo>
                  <a:pt x="138113" y="1057275"/>
                </a:lnTo>
                <a:lnTo>
                  <a:pt x="159544" y="1021556"/>
                </a:lnTo>
                <a:lnTo>
                  <a:pt x="230981" y="1028700"/>
                </a:lnTo>
                <a:lnTo>
                  <a:pt x="271463" y="921544"/>
                </a:lnTo>
                <a:lnTo>
                  <a:pt x="183356" y="923925"/>
                </a:lnTo>
                <a:lnTo>
                  <a:pt x="123825" y="888206"/>
                </a:lnTo>
                <a:lnTo>
                  <a:pt x="92869" y="902494"/>
                </a:lnTo>
                <a:lnTo>
                  <a:pt x="16669" y="790575"/>
                </a:lnTo>
                <a:lnTo>
                  <a:pt x="0" y="681038"/>
                </a:lnTo>
                <a:lnTo>
                  <a:pt x="23813" y="554831"/>
                </a:lnTo>
                <a:lnTo>
                  <a:pt x="133350" y="447675"/>
                </a:lnTo>
                <a:lnTo>
                  <a:pt x="145256" y="292894"/>
                </a:lnTo>
                <a:lnTo>
                  <a:pt x="207169" y="147638"/>
                </a:lnTo>
                <a:lnTo>
                  <a:pt x="180975" y="142875"/>
                </a:lnTo>
                <a:lnTo>
                  <a:pt x="161925" y="9525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76" name="Forme libre 75"/>
          <p:cNvSpPr/>
          <p:nvPr/>
        </p:nvSpPr>
        <p:spPr>
          <a:xfrm>
            <a:off x="5233988" y="1740694"/>
            <a:ext cx="1088231" cy="1019175"/>
          </a:xfrm>
          <a:custGeom>
            <a:avLst/>
            <a:gdLst>
              <a:gd name="connsiteX0" fmla="*/ 352425 w 1088231"/>
              <a:gd name="connsiteY0" fmla="*/ 676275 h 1019175"/>
              <a:gd name="connsiteX1" fmla="*/ 585787 w 1088231"/>
              <a:gd name="connsiteY1" fmla="*/ 1019175 h 1019175"/>
              <a:gd name="connsiteX2" fmla="*/ 600075 w 1088231"/>
              <a:gd name="connsiteY2" fmla="*/ 933450 h 1019175"/>
              <a:gd name="connsiteX3" fmla="*/ 676275 w 1088231"/>
              <a:gd name="connsiteY3" fmla="*/ 754856 h 1019175"/>
              <a:gd name="connsiteX4" fmla="*/ 769143 w 1088231"/>
              <a:gd name="connsiteY4" fmla="*/ 640556 h 1019175"/>
              <a:gd name="connsiteX5" fmla="*/ 950118 w 1088231"/>
              <a:gd name="connsiteY5" fmla="*/ 381000 h 1019175"/>
              <a:gd name="connsiteX6" fmla="*/ 1088231 w 1088231"/>
              <a:gd name="connsiteY6" fmla="*/ 85725 h 1019175"/>
              <a:gd name="connsiteX7" fmla="*/ 681037 w 1088231"/>
              <a:gd name="connsiteY7" fmla="*/ 0 h 1019175"/>
              <a:gd name="connsiteX8" fmla="*/ 145256 w 1088231"/>
              <a:gd name="connsiteY8" fmla="*/ 52387 h 1019175"/>
              <a:gd name="connsiteX9" fmla="*/ 154781 w 1088231"/>
              <a:gd name="connsiteY9" fmla="*/ 107156 h 1019175"/>
              <a:gd name="connsiteX10" fmla="*/ 245268 w 1088231"/>
              <a:gd name="connsiteY10" fmla="*/ 100012 h 1019175"/>
              <a:gd name="connsiteX11" fmla="*/ 233362 w 1088231"/>
              <a:gd name="connsiteY11" fmla="*/ 154781 h 1019175"/>
              <a:gd name="connsiteX12" fmla="*/ 135731 w 1088231"/>
              <a:gd name="connsiteY12" fmla="*/ 135731 h 1019175"/>
              <a:gd name="connsiteX13" fmla="*/ 64293 w 1088231"/>
              <a:gd name="connsiteY13" fmla="*/ 123825 h 1019175"/>
              <a:gd name="connsiteX14" fmla="*/ 0 w 1088231"/>
              <a:gd name="connsiteY14" fmla="*/ 171450 h 1019175"/>
              <a:gd name="connsiteX15" fmla="*/ 276225 w 1088231"/>
              <a:gd name="connsiteY15" fmla="*/ 640556 h 1019175"/>
              <a:gd name="connsiteX16" fmla="*/ 285750 w 1088231"/>
              <a:gd name="connsiteY16" fmla="*/ 576262 h 1019175"/>
              <a:gd name="connsiteX17" fmla="*/ 559593 w 1088231"/>
              <a:gd name="connsiteY17" fmla="*/ 421481 h 1019175"/>
              <a:gd name="connsiteX18" fmla="*/ 711993 w 1088231"/>
              <a:gd name="connsiteY18" fmla="*/ 421481 h 1019175"/>
              <a:gd name="connsiteX19" fmla="*/ 716756 w 1088231"/>
              <a:gd name="connsiteY19" fmla="*/ 481012 h 1019175"/>
              <a:gd name="connsiteX20" fmla="*/ 669131 w 1088231"/>
              <a:gd name="connsiteY20" fmla="*/ 507206 h 1019175"/>
              <a:gd name="connsiteX21" fmla="*/ 702468 w 1088231"/>
              <a:gd name="connsiteY21" fmla="*/ 554831 h 1019175"/>
              <a:gd name="connsiteX22" fmla="*/ 735806 w 1088231"/>
              <a:gd name="connsiteY22" fmla="*/ 614362 h 1019175"/>
              <a:gd name="connsiteX23" fmla="*/ 657225 w 1088231"/>
              <a:gd name="connsiteY23" fmla="*/ 752475 h 1019175"/>
              <a:gd name="connsiteX24" fmla="*/ 595312 w 1088231"/>
              <a:gd name="connsiteY24" fmla="*/ 711994 h 1019175"/>
              <a:gd name="connsiteX25" fmla="*/ 352425 w 1088231"/>
              <a:gd name="connsiteY25" fmla="*/ 676275 h 1019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088231" h="1019175">
                <a:moveTo>
                  <a:pt x="352425" y="676275"/>
                </a:moveTo>
                <a:lnTo>
                  <a:pt x="585787" y="1019175"/>
                </a:lnTo>
                <a:lnTo>
                  <a:pt x="600075" y="933450"/>
                </a:lnTo>
                <a:lnTo>
                  <a:pt x="676275" y="754856"/>
                </a:lnTo>
                <a:lnTo>
                  <a:pt x="769143" y="640556"/>
                </a:lnTo>
                <a:lnTo>
                  <a:pt x="950118" y="381000"/>
                </a:lnTo>
                <a:lnTo>
                  <a:pt x="1088231" y="85725"/>
                </a:lnTo>
                <a:lnTo>
                  <a:pt x="681037" y="0"/>
                </a:lnTo>
                <a:lnTo>
                  <a:pt x="145256" y="52387"/>
                </a:lnTo>
                <a:lnTo>
                  <a:pt x="154781" y="107156"/>
                </a:lnTo>
                <a:lnTo>
                  <a:pt x="245268" y="100012"/>
                </a:lnTo>
                <a:lnTo>
                  <a:pt x="233362" y="154781"/>
                </a:lnTo>
                <a:lnTo>
                  <a:pt x="135731" y="135731"/>
                </a:lnTo>
                <a:lnTo>
                  <a:pt x="64293" y="123825"/>
                </a:lnTo>
                <a:lnTo>
                  <a:pt x="0" y="171450"/>
                </a:lnTo>
                <a:lnTo>
                  <a:pt x="276225" y="640556"/>
                </a:lnTo>
                <a:lnTo>
                  <a:pt x="285750" y="576262"/>
                </a:lnTo>
                <a:lnTo>
                  <a:pt x="559593" y="421481"/>
                </a:lnTo>
                <a:lnTo>
                  <a:pt x="711993" y="421481"/>
                </a:lnTo>
                <a:lnTo>
                  <a:pt x="716756" y="481012"/>
                </a:lnTo>
                <a:lnTo>
                  <a:pt x="669131" y="507206"/>
                </a:lnTo>
                <a:lnTo>
                  <a:pt x="702468" y="554831"/>
                </a:lnTo>
                <a:lnTo>
                  <a:pt x="735806" y="614362"/>
                </a:lnTo>
                <a:lnTo>
                  <a:pt x="657225" y="752475"/>
                </a:lnTo>
                <a:lnTo>
                  <a:pt x="595312" y="711994"/>
                </a:lnTo>
                <a:lnTo>
                  <a:pt x="352425" y="676275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77" name="Forme libre 76"/>
          <p:cNvSpPr/>
          <p:nvPr/>
        </p:nvSpPr>
        <p:spPr>
          <a:xfrm>
            <a:off x="3683602" y="2899211"/>
            <a:ext cx="2344504" cy="2743200"/>
          </a:xfrm>
          <a:custGeom>
            <a:avLst/>
            <a:gdLst>
              <a:gd name="connsiteX0" fmla="*/ 2002146 w 2344504"/>
              <a:gd name="connsiteY0" fmla="*/ 2743200 h 2743200"/>
              <a:gd name="connsiteX1" fmla="*/ 2010813 w 2344504"/>
              <a:gd name="connsiteY1" fmla="*/ 2717198 h 2743200"/>
              <a:gd name="connsiteX2" fmla="*/ 2101820 w 2344504"/>
              <a:gd name="connsiteY2" fmla="*/ 2678196 h 2743200"/>
              <a:gd name="connsiteX3" fmla="*/ 2049816 w 2344504"/>
              <a:gd name="connsiteY3" fmla="*/ 2218829 h 2743200"/>
              <a:gd name="connsiteX4" fmla="*/ 1950142 w 2344504"/>
              <a:gd name="connsiteY4" fmla="*/ 2188493 h 2743200"/>
              <a:gd name="connsiteX5" fmla="*/ 1997812 w 2344504"/>
              <a:gd name="connsiteY5" fmla="*/ 1885138 h 2743200"/>
              <a:gd name="connsiteX6" fmla="*/ 1958809 w 2344504"/>
              <a:gd name="connsiteY6" fmla="*/ 1850469 h 2743200"/>
              <a:gd name="connsiteX7" fmla="*/ 1932807 w 2344504"/>
              <a:gd name="connsiteY7" fmla="*/ 1902472 h 2743200"/>
              <a:gd name="connsiteX8" fmla="*/ 1885137 w 2344504"/>
              <a:gd name="connsiteY8" fmla="*/ 1928474 h 2743200"/>
              <a:gd name="connsiteX9" fmla="*/ 1885137 w 2344504"/>
              <a:gd name="connsiteY9" fmla="*/ 1885138 h 2743200"/>
              <a:gd name="connsiteX10" fmla="*/ 1859135 w 2344504"/>
              <a:gd name="connsiteY10" fmla="*/ 1872137 h 2743200"/>
              <a:gd name="connsiteX11" fmla="*/ 1872136 w 2344504"/>
              <a:gd name="connsiteY11" fmla="*/ 1837468 h 2743200"/>
              <a:gd name="connsiteX12" fmla="*/ 1850468 w 2344504"/>
              <a:gd name="connsiteY12" fmla="*/ 1811466 h 2743200"/>
              <a:gd name="connsiteX13" fmla="*/ 1846134 w 2344504"/>
              <a:gd name="connsiteY13" fmla="*/ 1789798 h 2743200"/>
              <a:gd name="connsiteX14" fmla="*/ 1915473 w 2344504"/>
              <a:gd name="connsiteY14" fmla="*/ 1586116 h 2743200"/>
              <a:gd name="connsiteX15" fmla="*/ 2041149 w 2344504"/>
              <a:gd name="connsiteY15" fmla="*/ 1633786 h 2743200"/>
              <a:gd name="connsiteX16" fmla="*/ 2114821 w 2344504"/>
              <a:gd name="connsiteY16" fmla="*/ 1464774 h 2743200"/>
              <a:gd name="connsiteX17" fmla="*/ 2127822 w 2344504"/>
              <a:gd name="connsiteY17" fmla="*/ 1356433 h 2743200"/>
              <a:gd name="connsiteX18" fmla="*/ 2002146 w 2344504"/>
              <a:gd name="connsiteY18" fmla="*/ 1378101 h 2743200"/>
              <a:gd name="connsiteX19" fmla="*/ 1989145 w 2344504"/>
              <a:gd name="connsiteY19" fmla="*/ 1395435 h 2743200"/>
              <a:gd name="connsiteX20" fmla="*/ 1911139 w 2344504"/>
              <a:gd name="connsiteY20" fmla="*/ 1369434 h 2743200"/>
              <a:gd name="connsiteX21" fmla="*/ 1932807 w 2344504"/>
              <a:gd name="connsiteY21" fmla="*/ 1304429 h 2743200"/>
              <a:gd name="connsiteX22" fmla="*/ 1876470 w 2344504"/>
              <a:gd name="connsiteY22" fmla="*/ 1269760 h 2743200"/>
              <a:gd name="connsiteX23" fmla="*/ 1846134 w 2344504"/>
              <a:gd name="connsiteY23" fmla="*/ 1326097 h 2743200"/>
              <a:gd name="connsiteX24" fmla="*/ 1781130 w 2344504"/>
              <a:gd name="connsiteY24" fmla="*/ 1282761 h 2743200"/>
              <a:gd name="connsiteX25" fmla="*/ 1759462 w 2344504"/>
              <a:gd name="connsiteY25" fmla="*/ 1330431 h 2743200"/>
              <a:gd name="connsiteX26" fmla="*/ 1642453 w 2344504"/>
              <a:gd name="connsiteY26" fmla="*/ 1291428 h 2743200"/>
              <a:gd name="connsiteX27" fmla="*/ 1629452 w 2344504"/>
              <a:gd name="connsiteY27" fmla="*/ 1178753 h 2743200"/>
              <a:gd name="connsiteX28" fmla="*/ 1594783 w 2344504"/>
              <a:gd name="connsiteY28" fmla="*/ 1178753 h 2743200"/>
              <a:gd name="connsiteX29" fmla="*/ 1594783 w 2344504"/>
              <a:gd name="connsiteY29" fmla="*/ 1131083 h 2743200"/>
              <a:gd name="connsiteX30" fmla="*/ 1828800 w 2344504"/>
              <a:gd name="connsiteY30" fmla="*/ 983739 h 2743200"/>
              <a:gd name="connsiteX31" fmla="*/ 1919807 w 2344504"/>
              <a:gd name="connsiteY31" fmla="*/ 897066 h 2743200"/>
              <a:gd name="connsiteX32" fmla="*/ 2041149 w 2344504"/>
              <a:gd name="connsiteY32" fmla="*/ 706385 h 2743200"/>
              <a:gd name="connsiteX33" fmla="*/ 2093153 w 2344504"/>
              <a:gd name="connsiteY33" fmla="*/ 632713 h 2743200"/>
              <a:gd name="connsiteX34" fmla="*/ 2162491 w 2344504"/>
              <a:gd name="connsiteY34" fmla="*/ 615379 h 2743200"/>
              <a:gd name="connsiteX35" fmla="*/ 2236163 w 2344504"/>
              <a:gd name="connsiteY35" fmla="*/ 658715 h 2743200"/>
              <a:gd name="connsiteX36" fmla="*/ 2318502 w 2344504"/>
              <a:gd name="connsiteY36" fmla="*/ 775724 h 2743200"/>
              <a:gd name="connsiteX37" fmla="*/ 2344504 w 2344504"/>
              <a:gd name="connsiteY37" fmla="*/ 745388 h 2743200"/>
              <a:gd name="connsiteX38" fmla="*/ 2257831 w 2344504"/>
              <a:gd name="connsiteY38" fmla="*/ 476702 h 2743200"/>
              <a:gd name="connsiteX39" fmla="*/ 2244830 w 2344504"/>
              <a:gd name="connsiteY39" fmla="*/ 437699 h 2743200"/>
              <a:gd name="connsiteX40" fmla="*/ 2244830 w 2344504"/>
              <a:gd name="connsiteY40" fmla="*/ 390029 h 2743200"/>
              <a:gd name="connsiteX41" fmla="*/ 2257831 w 2344504"/>
              <a:gd name="connsiteY41" fmla="*/ 385695 h 2743200"/>
              <a:gd name="connsiteX42" fmla="*/ 2318502 w 2344504"/>
              <a:gd name="connsiteY42" fmla="*/ 420364 h 2743200"/>
              <a:gd name="connsiteX43" fmla="*/ 2236163 w 2344504"/>
              <a:gd name="connsiteY43" fmla="*/ 225350 h 2743200"/>
              <a:gd name="connsiteX44" fmla="*/ 2218828 w 2344504"/>
              <a:gd name="connsiteY44" fmla="*/ 234017 h 2743200"/>
              <a:gd name="connsiteX45" fmla="*/ 2132155 w 2344504"/>
              <a:gd name="connsiteY45" fmla="*/ 39003 h 2743200"/>
              <a:gd name="connsiteX46" fmla="*/ 2041149 w 2344504"/>
              <a:gd name="connsiteY46" fmla="*/ 65005 h 2743200"/>
              <a:gd name="connsiteX47" fmla="*/ 2084485 w 2344504"/>
              <a:gd name="connsiteY47" fmla="*/ 173346 h 2743200"/>
              <a:gd name="connsiteX48" fmla="*/ 1876470 w 2344504"/>
              <a:gd name="connsiteY48" fmla="*/ 281688 h 2743200"/>
              <a:gd name="connsiteX49" fmla="*/ 1776796 w 2344504"/>
              <a:gd name="connsiteY49" fmla="*/ 338025 h 2743200"/>
              <a:gd name="connsiteX50" fmla="*/ 1720459 w 2344504"/>
              <a:gd name="connsiteY50" fmla="*/ 442033 h 2743200"/>
              <a:gd name="connsiteX51" fmla="*/ 1742127 w 2344504"/>
              <a:gd name="connsiteY51" fmla="*/ 476702 h 2743200"/>
              <a:gd name="connsiteX52" fmla="*/ 1703124 w 2344504"/>
              <a:gd name="connsiteY52" fmla="*/ 567708 h 2743200"/>
              <a:gd name="connsiteX53" fmla="*/ 1685789 w 2344504"/>
              <a:gd name="connsiteY53" fmla="*/ 598044 h 2743200"/>
              <a:gd name="connsiteX54" fmla="*/ 1685789 w 2344504"/>
              <a:gd name="connsiteY54" fmla="*/ 598044 h 2743200"/>
              <a:gd name="connsiteX55" fmla="*/ 1599116 w 2344504"/>
              <a:gd name="connsiteY55" fmla="*/ 749722 h 2743200"/>
              <a:gd name="connsiteX56" fmla="*/ 1508110 w 2344504"/>
              <a:gd name="connsiteY56" fmla="*/ 689051 h 2743200"/>
              <a:gd name="connsiteX57" fmla="*/ 1529778 w 2344504"/>
              <a:gd name="connsiteY57" fmla="*/ 602378 h 2743200"/>
              <a:gd name="connsiteX58" fmla="*/ 1499443 w 2344504"/>
              <a:gd name="connsiteY58" fmla="*/ 572042 h 2743200"/>
              <a:gd name="connsiteX59" fmla="*/ 1516777 w 2344504"/>
              <a:gd name="connsiteY59" fmla="*/ 524372 h 2743200"/>
              <a:gd name="connsiteX60" fmla="*/ 1339098 w 2344504"/>
              <a:gd name="connsiteY60" fmla="*/ 550374 h 2743200"/>
              <a:gd name="connsiteX61" fmla="*/ 1365099 w 2344504"/>
              <a:gd name="connsiteY61" fmla="*/ 476702 h 2743200"/>
              <a:gd name="connsiteX62" fmla="*/ 1269759 w 2344504"/>
              <a:gd name="connsiteY62" fmla="*/ 481035 h 2743200"/>
              <a:gd name="connsiteX63" fmla="*/ 1265425 w 2344504"/>
              <a:gd name="connsiteY63" fmla="*/ 433365 h 2743200"/>
              <a:gd name="connsiteX64" fmla="*/ 1235090 w 2344504"/>
              <a:gd name="connsiteY64" fmla="*/ 407363 h 2743200"/>
              <a:gd name="connsiteX65" fmla="*/ 1200421 w 2344504"/>
              <a:gd name="connsiteY65" fmla="*/ 359693 h 2743200"/>
              <a:gd name="connsiteX66" fmla="*/ 1109414 w 2344504"/>
              <a:gd name="connsiteY66" fmla="*/ 381362 h 2743200"/>
              <a:gd name="connsiteX67" fmla="*/ 931734 w 2344504"/>
              <a:gd name="connsiteY67" fmla="*/ 203682 h 2743200"/>
              <a:gd name="connsiteX68" fmla="*/ 671716 w 2344504"/>
              <a:gd name="connsiteY68" fmla="*/ 225350 h 2743200"/>
              <a:gd name="connsiteX69" fmla="*/ 645714 w 2344504"/>
              <a:gd name="connsiteY69" fmla="*/ 0 h 2743200"/>
              <a:gd name="connsiteX70" fmla="*/ 533039 w 2344504"/>
              <a:gd name="connsiteY70" fmla="*/ 13001 h 2743200"/>
              <a:gd name="connsiteX71" fmla="*/ 481035 w 2344504"/>
              <a:gd name="connsiteY71" fmla="*/ 108342 h 2743200"/>
              <a:gd name="connsiteX72" fmla="*/ 424698 w 2344504"/>
              <a:gd name="connsiteY72" fmla="*/ 95341 h 2743200"/>
              <a:gd name="connsiteX73" fmla="*/ 385695 w 2344504"/>
              <a:gd name="connsiteY73" fmla="*/ 69339 h 2743200"/>
              <a:gd name="connsiteX74" fmla="*/ 316356 w 2344504"/>
              <a:gd name="connsiteY74" fmla="*/ 0 h 2743200"/>
              <a:gd name="connsiteX75" fmla="*/ 273020 w 2344504"/>
              <a:gd name="connsiteY75" fmla="*/ 26002 h 2743200"/>
              <a:gd name="connsiteX76" fmla="*/ 216682 w 2344504"/>
              <a:gd name="connsiteY76" fmla="*/ 95341 h 2743200"/>
              <a:gd name="connsiteX77" fmla="*/ 125676 w 2344504"/>
              <a:gd name="connsiteY77" fmla="*/ 104008 h 2743200"/>
              <a:gd name="connsiteX78" fmla="*/ 65005 w 2344504"/>
              <a:gd name="connsiteY78" fmla="*/ 134344 h 2743200"/>
              <a:gd name="connsiteX79" fmla="*/ 21668 w 2344504"/>
              <a:gd name="connsiteY79" fmla="*/ 143011 h 2743200"/>
              <a:gd name="connsiteX80" fmla="*/ 0 w 2344504"/>
              <a:gd name="connsiteY80" fmla="*/ 234017 h 2743200"/>
              <a:gd name="connsiteX81" fmla="*/ 151678 w 2344504"/>
              <a:gd name="connsiteY81" fmla="*/ 242685 h 2743200"/>
              <a:gd name="connsiteX82" fmla="*/ 225350 w 2344504"/>
              <a:gd name="connsiteY82" fmla="*/ 333691 h 2743200"/>
              <a:gd name="connsiteX83" fmla="*/ 203681 w 2344504"/>
              <a:gd name="connsiteY83" fmla="*/ 390029 h 2743200"/>
              <a:gd name="connsiteX84" fmla="*/ 177680 w 2344504"/>
              <a:gd name="connsiteY84" fmla="*/ 463701 h 2743200"/>
              <a:gd name="connsiteX85" fmla="*/ 186347 w 2344504"/>
              <a:gd name="connsiteY85" fmla="*/ 641380 h 2743200"/>
              <a:gd name="connsiteX86" fmla="*/ 611044 w 2344504"/>
              <a:gd name="connsiteY86" fmla="*/ 858063 h 2743200"/>
              <a:gd name="connsiteX87" fmla="*/ 1178753 w 2344504"/>
              <a:gd name="connsiteY87" fmla="*/ 1144084 h 2743200"/>
              <a:gd name="connsiteX88" fmla="*/ 1070411 w 2344504"/>
              <a:gd name="connsiteY88" fmla="*/ 1334764 h 2743200"/>
              <a:gd name="connsiteX89" fmla="*/ 914400 w 2344504"/>
              <a:gd name="connsiteY89" fmla="*/ 1612118 h 2743200"/>
              <a:gd name="connsiteX90" fmla="*/ 849395 w 2344504"/>
              <a:gd name="connsiteY90" fmla="*/ 1794131 h 2743200"/>
              <a:gd name="connsiteX91" fmla="*/ 1126749 w 2344504"/>
              <a:gd name="connsiteY91" fmla="*/ 1733460 h 2743200"/>
              <a:gd name="connsiteX92" fmla="*/ 1122415 w 2344504"/>
              <a:gd name="connsiteY92" fmla="*/ 1789798 h 2743200"/>
              <a:gd name="connsiteX93" fmla="*/ 1096413 w 2344504"/>
              <a:gd name="connsiteY93" fmla="*/ 1820133 h 2743200"/>
              <a:gd name="connsiteX94" fmla="*/ 1105080 w 2344504"/>
              <a:gd name="connsiteY94" fmla="*/ 1885138 h 2743200"/>
              <a:gd name="connsiteX95" fmla="*/ 1256758 w 2344504"/>
              <a:gd name="connsiteY95" fmla="*/ 1889471 h 2743200"/>
              <a:gd name="connsiteX96" fmla="*/ 1274093 w 2344504"/>
              <a:gd name="connsiteY96" fmla="*/ 1993479 h 2743200"/>
              <a:gd name="connsiteX97" fmla="*/ 1274093 w 2344504"/>
              <a:gd name="connsiteY97" fmla="*/ 1993479 h 2743200"/>
              <a:gd name="connsiteX98" fmla="*/ 1365099 w 2344504"/>
              <a:gd name="connsiteY98" fmla="*/ 1997813 h 2743200"/>
              <a:gd name="connsiteX99" fmla="*/ 1369433 w 2344504"/>
              <a:gd name="connsiteY99" fmla="*/ 2080152 h 2743200"/>
              <a:gd name="connsiteX100" fmla="*/ 1521111 w 2344504"/>
              <a:gd name="connsiteY100" fmla="*/ 2028148 h 2743200"/>
              <a:gd name="connsiteX101" fmla="*/ 1620785 w 2344504"/>
              <a:gd name="connsiteY101" fmla="*/ 2162491 h 2743200"/>
              <a:gd name="connsiteX102" fmla="*/ 1794131 w 2344504"/>
              <a:gd name="connsiteY102" fmla="*/ 2223162 h 2743200"/>
              <a:gd name="connsiteX103" fmla="*/ 1794131 w 2344504"/>
              <a:gd name="connsiteY103" fmla="*/ 2244831 h 2743200"/>
              <a:gd name="connsiteX104" fmla="*/ 1876470 w 2344504"/>
              <a:gd name="connsiteY104" fmla="*/ 2223162 h 2743200"/>
              <a:gd name="connsiteX105" fmla="*/ 1958809 w 2344504"/>
              <a:gd name="connsiteY105" fmla="*/ 2496182 h 2743200"/>
              <a:gd name="connsiteX106" fmla="*/ 1989145 w 2344504"/>
              <a:gd name="connsiteY106" fmla="*/ 2660861 h 2743200"/>
              <a:gd name="connsiteX107" fmla="*/ 2002146 w 2344504"/>
              <a:gd name="connsiteY107" fmla="*/ 274320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2344504" h="2743200">
                <a:moveTo>
                  <a:pt x="2002146" y="2743200"/>
                </a:moveTo>
                <a:lnTo>
                  <a:pt x="2010813" y="2717198"/>
                </a:lnTo>
                <a:lnTo>
                  <a:pt x="2101820" y="2678196"/>
                </a:lnTo>
                <a:lnTo>
                  <a:pt x="2049816" y="2218829"/>
                </a:lnTo>
                <a:lnTo>
                  <a:pt x="1950142" y="2188493"/>
                </a:lnTo>
                <a:lnTo>
                  <a:pt x="1997812" y="1885138"/>
                </a:lnTo>
                <a:lnTo>
                  <a:pt x="1958809" y="1850469"/>
                </a:lnTo>
                <a:lnTo>
                  <a:pt x="1932807" y="1902472"/>
                </a:lnTo>
                <a:lnTo>
                  <a:pt x="1885137" y="1928474"/>
                </a:lnTo>
                <a:lnTo>
                  <a:pt x="1885137" y="1885138"/>
                </a:lnTo>
                <a:lnTo>
                  <a:pt x="1859135" y="1872137"/>
                </a:lnTo>
                <a:lnTo>
                  <a:pt x="1872136" y="1837468"/>
                </a:lnTo>
                <a:lnTo>
                  <a:pt x="1850468" y="1811466"/>
                </a:lnTo>
                <a:lnTo>
                  <a:pt x="1846134" y="1789798"/>
                </a:lnTo>
                <a:lnTo>
                  <a:pt x="1915473" y="1586116"/>
                </a:lnTo>
                <a:lnTo>
                  <a:pt x="2041149" y="1633786"/>
                </a:lnTo>
                <a:lnTo>
                  <a:pt x="2114821" y="1464774"/>
                </a:lnTo>
                <a:lnTo>
                  <a:pt x="2127822" y="1356433"/>
                </a:lnTo>
                <a:lnTo>
                  <a:pt x="2002146" y="1378101"/>
                </a:lnTo>
                <a:lnTo>
                  <a:pt x="1989145" y="1395435"/>
                </a:lnTo>
                <a:lnTo>
                  <a:pt x="1911139" y="1369434"/>
                </a:lnTo>
                <a:lnTo>
                  <a:pt x="1932807" y="1304429"/>
                </a:lnTo>
                <a:lnTo>
                  <a:pt x="1876470" y="1269760"/>
                </a:lnTo>
                <a:lnTo>
                  <a:pt x="1846134" y="1326097"/>
                </a:lnTo>
                <a:lnTo>
                  <a:pt x="1781130" y="1282761"/>
                </a:lnTo>
                <a:lnTo>
                  <a:pt x="1759462" y="1330431"/>
                </a:lnTo>
                <a:lnTo>
                  <a:pt x="1642453" y="1291428"/>
                </a:lnTo>
                <a:lnTo>
                  <a:pt x="1629452" y="1178753"/>
                </a:lnTo>
                <a:lnTo>
                  <a:pt x="1594783" y="1178753"/>
                </a:lnTo>
                <a:lnTo>
                  <a:pt x="1594783" y="1131083"/>
                </a:lnTo>
                <a:lnTo>
                  <a:pt x="1828800" y="983739"/>
                </a:lnTo>
                <a:lnTo>
                  <a:pt x="1919807" y="897066"/>
                </a:lnTo>
                <a:lnTo>
                  <a:pt x="2041149" y="706385"/>
                </a:lnTo>
                <a:lnTo>
                  <a:pt x="2093153" y="632713"/>
                </a:lnTo>
                <a:lnTo>
                  <a:pt x="2162491" y="615379"/>
                </a:lnTo>
                <a:lnTo>
                  <a:pt x="2236163" y="658715"/>
                </a:lnTo>
                <a:lnTo>
                  <a:pt x="2318502" y="775724"/>
                </a:lnTo>
                <a:lnTo>
                  <a:pt x="2344504" y="745388"/>
                </a:lnTo>
                <a:lnTo>
                  <a:pt x="2257831" y="476702"/>
                </a:lnTo>
                <a:lnTo>
                  <a:pt x="2244830" y="437699"/>
                </a:lnTo>
                <a:lnTo>
                  <a:pt x="2244830" y="390029"/>
                </a:lnTo>
                <a:lnTo>
                  <a:pt x="2257831" y="385695"/>
                </a:lnTo>
                <a:lnTo>
                  <a:pt x="2318502" y="420364"/>
                </a:lnTo>
                <a:lnTo>
                  <a:pt x="2236163" y="225350"/>
                </a:lnTo>
                <a:lnTo>
                  <a:pt x="2218828" y="234017"/>
                </a:lnTo>
                <a:lnTo>
                  <a:pt x="2132155" y="39003"/>
                </a:lnTo>
                <a:lnTo>
                  <a:pt x="2041149" y="65005"/>
                </a:lnTo>
                <a:lnTo>
                  <a:pt x="2084485" y="173346"/>
                </a:lnTo>
                <a:lnTo>
                  <a:pt x="1876470" y="281688"/>
                </a:lnTo>
                <a:lnTo>
                  <a:pt x="1776796" y="338025"/>
                </a:lnTo>
                <a:lnTo>
                  <a:pt x="1720459" y="442033"/>
                </a:lnTo>
                <a:lnTo>
                  <a:pt x="1742127" y="476702"/>
                </a:lnTo>
                <a:lnTo>
                  <a:pt x="1703124" y="567708"/>
                </a:lnTo>
                <a:lnTo>
                  <a:pt x="1685789" y="598044"/>
                </a:lnTo>
                <a:lnTo>
                  <a:pt x="1685789" y="598044"/>
                </a:lnTo>
                <a:lnTo>
                  <a:pt x="1599116" y="749722"/>
                </a:lnTo>
                <a:lnTo>
                  <a:pt x="1508110" y="689051"/>
                </a:lnTo>
                <a:lnTo>
                  <a:pt x="1529778" y="602378"/>
                </a:lnTo>
                <a:lnTo>
                  <a:pt x="1499443" y="572042"/>
                </a:lnTo>
                <a:lnTo>
                  <a:pt x="1516777" y="524372"/>
                </a:lnTo>
                <a:lnTo>
                  <a:pt x="1339098" y="550374"/>
                </a:lnTo>
                <a:lnTo>
                  <a:pt x="1365099" y="476702"/>
                </a:lnTo>
                <a:lnTo>
                  <a:pt x="1269759" y="481035"/>
                </a:lnTo>
                <a:lnTo>
                  <a:pt x="1265425" y="433365"/>
                </a:lnTo>
                <a:lnTo>
                  <a:pt x="1235090" y="407363"/>
                </a:lnTo>
                <a:lnTo>
                  <a:pt x="1200421" y="359693"/>
                </a:lnTo>
                <a:lnTo>
                  <a:pt x="1109414" y="381362"/>
                </a:lnTo>
                <a:lnTo>
                  <a:pt x="931734" y="203682"/>
                </a:lnTo>
                <a:lnTo>
                  <a:pt x="671716" y="225350"/>
                </a:lnTo>
                <a:lnTo>
                  <a:pt x="645714" y="0"/>
                </a:lnTo>
                <a:lnTo>
                  <a:pt x="533039" y="13001"/>
                </a:lnTo>
                <a:lnTo>
                  <a:pt x="481035" y="108342"/>
                </a:lnTo>
                <a:lnTo>
                  <a:pt x="424698" y="95341"/>
                </a:lnTo>
                <a:lnTo>
                  <a:pt x="385695" y="69339"/>
                </a:lnTo>
                <a:lnTo>
                  <a:pt x="316356" y="0"/>
                </a:lnTo>
                <a:lnTo>
                  <a:pt x="273020" y="26002"/>
                </a:lnTo>
                <a:lnTo>
                  <a:pt x="216682" y="95341"/>
                </a:lnTo>
                <a:lnTo>
                  <a:pt x="125676" y="104008"/>
                </a:lnTo>
                <a:lnTo>
                  <a:pt x="65005" y="134344"/>
                </a:lnTo>
                <a:lnTo>
                  <a:pt x="21668" y="143011"/>
                </a:lnTo>
                <a:lnTo>
                  <a:pt x="0" y="234017"/>
                </a:lnTo>
                <a:lnTo>
                  <a:pt x="151678" y="242685"/>
                </a:lnTo>
                <a:lnTo>
                  <a:pt x="225350" y="333691"/>
                </a:lnTo>
                <a:lnTo>
                  <a:pt x="203681" y="390029"/>
                </a:lnTo>
                <a:lnTo>
                  <a:pt x="177680" y="463701"/>
                </a:lnTo>
                <a:lnTo>
                  <a:pt x="186347" y="641380"/>
                </a:lnTo>
                <a:lnTo>
                  <a:pt x="611044" y="858063"/>
                </a:lnTo>
                <a:lnTo>
                  <a:pt x="1178753" y="1144084"/>
                </a:lnTo>
                <a:lnTo>
                  <a:pt x="1070411" y="1334764"/>
                </a:lnTo>
                <a:lnTo>
                  <a:pt x="914400" y="1612118"/>
                </a:lnTo>
                <a:lnTo>
                  <a:pt x="849395" y="1794131"/>
                </a:lnTo>
                <a:lnTo>
                  <a:pt x="1126749" y="1733460"/>
                </a:lnTo>
                <a:lnTo>
                  <a:pt x="1122415" y="1789798"/>
                </a:lnTo>
                <a:lnTo>
                  <a:pt x="1096413" y="1820133"/>
                </a:lnTo>
                <a:lnTo>
                  <a:pt x="1105080" y="1885138"/>
                </a:lnTo>
                <a:lnTo>
                  <a:pt x="1256758" y="1889471"/>
                </a:lnTo>
                <a:lnTo>
                  <a:pt x="1274093" y="1993479"/>
                </a:lnTo>
                <a:lnTo>
                  <a:pt x="1274093" y="1993479"/>
                </a:lnTo>
                <a:lnTo>
                  <a:pt x="1365099" y="1997813"/>
                </a:lnTo>
                <a:lnTo>
                  <a:pt x="1369433" y="2080152"/>
                </a:lnTo>
                <a:lnTo>
                  <a:pt x="1521111" y="2028148"/>
                </a:lnTo>
                <a:lnTo>
                  <a:pt x="1620785" y="2162491"/>
                </a:lnTo>
                <a:lnTo>
                  <a:pt x="1794131" y="2223162"/>
                </a:lnTo>
                <a:lnTo>
                  <a:pt x="1794131" y="2244831"/>
                </a:lnTo>
                <a:lnTo>
                  <a:pt x="1876470" y="2223162"/>
                </a:lnTo>
                <a:lnTo>
                  <a:pt x="1958809" y="2496182"/>
                </a:lnTo>
                <a:lnTo>
                  <a:pt x="1989145" y="2660861"/>
                </a:lnTo>
                <a:lnTo>
                  <a:pt x="2002146" y="274320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78" name="Forme libre 77"/>
          <p:cNvSpPr/>
          <p:nvPr/>
        </p:nvSpPr>
        <p:spPr>
          <a:xfrm>
            <a:off x="5521069" y="3757274"/>
            <a:ext cx="528705" cy="520038"/>
          </a:xfrm>
          <a:custGeom>
            <a:avLst/>
            <a:gdLst>
              <a:gd name="connsiteX0" fmla="*/ 528705 w 528705"/>
              <a:gd name="connsiteY0" fmla="*/ 459367 h 520038"/>
              <a:gd name="connsiteX1" fmla="*/ 511371 w 528705"/>
              <a:gd name="connsiteY1" fmla="*/ 394362 h 520038"/>
              <a:gd name="connsiteX2" fmla="*/ 528705 w 528705"/>
              <a:gd name="connsiteY2" fmla="*/ 316356 h 520038"/>
              <a:gd name="connsiteX3" fmla="*/ 489703 w 528705"/>
              <a:gd name="connsiteY3" fmla="*/ 286021 h 520038"/>
              <a:gd name="connsiteX4" fmla="*/ 481035 w 528705"/>
              <a:gd name="connsiteY4" fmla="*/ 229683 h 520038"/>
              <a:gd name="connsiteX5" fmla="*/ 429031 w 528705"/>
              <a:gd name="connsiteY5" fmla="*/ 247018 h 520038"/>
              <a:gd name="connsiteX6" fmla="*/ 416031 w 528705"/>
              <a:gd name="connsiteY6" fmla="*/ 156011 h 520038"/>
              <a:gd name="connsiteX7" fmla="*/ 398696 w 528705"/>
              <a:gd name="connsiteY7" fmla="*/ 160345 h 520038"/>
              <a:gd name="connsiteX8" fmla="*/ 416031 w 528705"/>
              <a:gd name="connsiteY8" fmla="*/ 78006 h 520038"/>
              <a:gd name="connsiteX9" fmla="*/ 255686 w 528705"/>
              <a:gd name="connsiteY9" fmla="*/ 0 h 520038"/>
              <a:gd name="connsiteX10" fmla="*/ 177680 w 528705"/>
              <a:gd name="connsiteY10" fmla="*/ 112675 h 520038"/>
              <a:gd name="connsiteX11" fmla="*/ 130010 w 528705"/>
              <a:gd name="connsiteY11" fmla="*/ 143010 h 520038"/>
              <a:gd name="connsiteX12" fmla="*/ 0 w 528705"/>
              <a:gd name="connsiteY12" fmla="*/ 286021 h 520038"/>
              <a:gd name="connsiteX13" fmla="*/ 221016 w 528705"/>
              <a:gd name="connsiteY13" fmla="*/ 398696 h 520038"/>
              <a:gd name="connsiteX14" fmla="*/ 260019 w 528705"/>
              <a:gd name="connsiteY14" fmla="*/ 329357 h 520038"/>
              <a:gd name="connsiteX15" fmla="*/ 281687 w 528705"/>
              <a:gd name="connsiteY15" fmla="*/ 199348 h 520038"/>
              <a:gd name="connsiteX16" fmla="*/ 364027 w 528705"/>
              <a:gd name="connsiteY16" fmla="*/ 260019 h 520038"/>
              <a:gd name="connsiteX17" fmla="*/ 429031 w 528705"/>
              <a:gd name="connsiteY17" fmla="*/ 329357 h 520038"/>
              <a:gd name="connsiteX18" fmla="*/ 429031 w 528705"/>
              <a:gd name="connsiteY18" fmla="*/ 329357 h 520038"/>
              <a:gd name="connsiteX19" fmla="*/ 355359 w 528705"/>
              <a:gd name="connsiteY19" fmla="*/ 481035 h 520038"/>
              <a:gd name="connsiteX20" fmla="*/ 455033 w 528705"/>
              <a:gd name="connsiteY20" fmla="*/ 502703 h 520038"/>
              <a:gd name="connsiteX21" fmla="*/ 507037 w 528705"/>
              <a:gd name="connsiteY21" fmla="*/ 520038 h 520038"/>
              <a:gd name="connsiteX22" fmla="*/ 528705 w 528705"/>
              <a:gd name="connsiteY22" fmla="*/ 459367 h 52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28705" h="520038">
                <a:moveTo>
                  <a:pt x="528705" y="459367"/>
                </a:moveTo>
                <a:lnTo>
                  <a:pt x="511371" y="394362"/>
                </a:lnTo>
                <a:lnTo>
                  <a:pt x="528705" y="316356"/>
                </a:lnTo>
                <a:lnTo>
                  <a:pt x="489703" y="286021"/>
                </a:lnTo>
                <a:lnTo>
                  <a:pt x="481035" y="229683"/>
                </a:lnTo>
                <a:lnTo>
                  <a:pt x="429031" y="247018"/>
                </a:lnTo>
                <a:lnTo>
                  <a:pt x="416031" y="156011"/>
                </a:lnTo>
                <a:lnTo>
                  <a:pt x="398696" y="160345"/>
                </a:lnTo>
                <a:lnTo>
                  <a:pt x="416031" y="78006"/>
                </a:lnTo>
                <a:lnTo>
                  <a:pt x="255686" y="0"/>
                </a:lnTo>
                <a:lnTo>
                  <a:pt x="177680" y="112675"/>
                </a:lnTo>
                <a:lnTo>
                  <a:pt x="130010" y="143010"/>
                </a:lnTo>
                <a:lnTo>
                  <a:pt x="0" y="286021"/>
                </a:lnTo>
                <a:lnTo>
                  <a:pt x="221016" y="398696"/>
                </a:lnTo>
                <a:lnTo>
                  <a:pt x="260019" y="329357"/>
                </a:lnTo>
                <a:lnTo>
                  <a:pt x="281687" y="199348"/>
                </a:lnTo>
                <a:lnTo>
                  <a:pt x="364027" y="260019"/>
                </a:lnTo>
                <a:lnTo>
                  <a:pt x="429031" y="329357"/>
                </a:lnTo>
                <a:lnTo>
                  <a:pt x="429031" y="329357"/>
                </a:lnTo>
                <a:lnTo>
                  <a:pt x="355359" y="481035"/>
                </a:lnTo>
                <a:lnTo>
                  <a:pt x="455033" y="502703"/>
                </a:lnTo>
                <a:lnTo>
                  <a:pt x="507037" y="520038"/>
                </a:lnTo>
                <a:lnTo>
                  <a:pt x="528705" y="459367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79" name="Forme libre 78"/>
          <p:cNvSpPr/>
          <p:nvPr/>
        </p:nvSpPr>
        <p:spPr>
          <a:xfrm>
            <a:off x="2799537" y="2764868"/>
            <a:ext cx="793058" cy="715052"/>
          </a:xfrm>
          <a:custGeom>
            <a:avLst/>
            <a:gdLst>
              <a:gd name="connsiteX0" fmla="*/ 0 w 793058"/>
              <a:gd name="connsiteY0" fmla="*/ 667382 h 715052"/>
              <a:gd name="connsiteX1" fmla="*/ 156012 w 793058"/>
              <a:gd name="connsiteY1" fmla="*/ 715052 h 715052"/>
              <a:gd name="connsiteX2" fmla="*/ 524372 w 793058"/>
              <a:gd name="connsiteY2" fmla="*/ 355359 h 715052"/>
              <a:gd name="connsiteX3" fmla="*/ 628380 w 793058"/>
              <a:gd name="connsiteY3" fmla="*/ 212349 h 715052"/>
              <a:gd name="connsiteX4" fmla="*/ 745388 w 793058"/>
              <a:gd name="connsiteY4" fmla="*/ 108341 h 715052"/>
              <a:gd name="connsiteX5" fmla="*/ 784391 w 793058"/>
              <a:gd name="connsiteY5" fmla="*/ 60671 h 715052"/>
              <a:gd name="connsiteX6" fmla="*/ 793058 w 793058"/>
              <a:gd name="connsiteY6" fmla="*/ 0 h 715052"/>
              <a:gd name="connsiteX7" fmla="*/ 754055 w 793058"/>
              <a:gd name="connsiteY7" fmla="*/ 8668 h 715052"/>
              <a:gd name="connsiteX8" fmla="*/ 689051 w 793058"/>
              <a:gd name="connsiteY8" fmla="*/ 134343 h 715052"/>
              <a:gd name="connsiteX9" fmla="*/ 546040 w 793058"/>
              <a:gd name="connsiteY9" fmla="*/ 221016 h 715052"/>
              <a:gd name="connsiteX10" fmla="*/ 164679 w 793058"/>
              <a:gd name="connsiteY10" fmla="*/ 602377 h 715052"/>
              <a:gd name="connsiteX11" fmla="*/ 73672 w 793058"/>
              <a:gd name="connsiteY11" fmla="*/ 628379 h 715052"/>
              <a:gd name="connsiteX12" fmla="*/ 0 w 793058"/>
              <a:gd name="connsiteY12" fmla="*/ 667382 h 715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93058" h="715052">
                <a:moveTo>
                  <a:pt x="0" y="667382"/>
                </a:moveTo>
                <a:lnTo>
                  <a:pt x="156012" y="715052"/>
                </a:lnTo>
                <a:lnTo>
                  <a:pt x="524372" y="355359"/>
                </a:lnTo>
                <a:lnTo>
                  <a:pt x="628380" y="212349"/>
                </a:lnTo>
                <a:lnTo>
                  <a:pt x="745388" y="108341"/>
                </a:lnTo>
                <a:lnTo>
                  <a:pt x="784391" y="60671"/>
                </a:lnTo>
                <a:lnTo>
                  <a:pt x="793058" y="0"/>
                </a:lnTo>
                <a:lnTo>
                  <a:pt x="754055" y="8668"/>
                </a:lnTo>
                <a:lnTo>
                  <a:pt x="689051" y="134343"/>
                </a:lnTo>
                <a:lnTo>
                  <a:pt x="546040" y="221016"/>
                </a:lnTo>
                <a:lnTo>
                  <a:pt x="164679" y="602377"/>
                </a:lnTo>
                <a:lnTo>
                  <a:pt x="73672" y="628379"/>
                </a:lnTo>
                <a:lnTo>
                  <a:pt x="0" y="667382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80" name="Forme libre 79"/>
          <p:cNvSpPr/>
          <p:nvPr/>
        </p:nvSpPr>
        <p:spPr>
          <a:xfrm>
            <a:off x="3900284" y="2500516"/>
            <a:ext cx="238351" cy="203681"/>
          </a:xfrm>
          <a:custGeom>
            <a:avLst/>
            <a:gdLst>
              <a:gd name="connsiteX0" fmla="*/ 0 w 238351"/>
              <a:gd name="connsiteY0" fmla="*/ 99674 h 203681"/>
              <a:gd name="connsiteX1" fmla="*/ 0 w 238351"/>
              <a:gd name="connsiteY1" fmla="*/ 99674 h 203681"/>
              <a:gd name="connsiteX2" fmla="*/ 56338 w 238351"/>
              <a:gd name="connsiteY2" fmla="*/ 203681 h 203681"/>
              <a:gd name="connsiteX3" fmla="*/ 164679 w 238351"/>
              <a:gd name="connsiteY3" fmla="*/ 160345 h 203681"/>
              <a:gd name="connsiteX4" fmla="*/ 238351 w 238351"/>
              <a:gd name="connsiteY4" fmla="*/ 86673 h 203681"/>
              <a:gd name="connsiteX5" fmla="*/ 212349 w 238351"/>
              <a:gd name="connsiteY5" fmla="*/ 4333 h 203681"/>
              <a:gd name="connsiteX6" fmla="*/ 160345 w 238351"/>
              <a:gd name="connsiteY6" fmla="*/ 0 h 203681"/>
              <a:gd name="connsiteX7" fmla="*/ 117009 w 238351"/>
              <a:gd name="connsiteY7" fmla="*/ 43336 h 203681"/>
              <a:gd name="connsiteX8" fmla="*/ 73672 w 238351"/>
              <a:gd name="connsiteY8" fmla="*/ 82339 h 203681"/>
              <a:gd name="connsiteX9" fmla="*/ 0 w 238351"/>
              <a:gd name="connsiteY9" fmla="*/ 99674 h 203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8351" h="203681">
                <a:moveTo>
                  <a:pt x="0" y="99674"/>
                </a:moveTo>
                <a:lnTo>
                  <a:pt x="0" y="99674"/>
                </a:lnTo>
                <a:lnTo>
                  <a:pt x="56338" y="203681"/>
                </a:lnTo>
                <a:lnTo>
                  <a:pt x="164679" y="160345"/>
                </a:lnTo>
                <a:lnTo>
                  <a:pt x="238351" y="86673"/>
                </a:lnTo>
                <a:lnTo>
                  <a:pt x="212349" y="4333"/>
                </a:lnTo>
                <a:lnTo>
                  <a:pt x="160345" y="0"/>
                </a:lnTo>
                <a:lnTo>
                  <a:pt x="117009" y="43336"/>
                </a:lnTo>
                <a:lnTo>
                  <a:pt x="73672" y="82339"/>
                </a:lnTo>
                <a:lnTo>
                  <a:pt x="0" y="9967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81" name="Forme libre 80"/>
          <p:cNvSpPr/>
          <p:nvPr/>
        </p:nvSpPr>
        <p:spPr>
          <a:xfrm>
            <a:off x="4953361" y="2335837"/>
            <a:ext cx="866730" cy="1317429"/>
          </a:xfrm>
          <a:custGeom>
            <a:avLst/>
            <a:gdLst>
              <a:gd name="connsiteX0" fmla="*/ 99674 w 866730"/>
              <a:gd name="connsiteY0" fmla="*/ 1040076 h 1287094"/>
              <a:gd name="connsiteX1" fmla="*/ 60671 w 866730"/>
              <a:gd name="connsiteY1" fmla="*/ 897065 h 1287094"/>
              <a:gd name="connsiteX2" fmla="*/ 82339 w 866730"/>
              <a:gd name="connsiteY2" fmla="*/ 879731 h 1287094"/>
              <a:gd name="connsiteX3" fmla="*/ 43337 w 866730"/>
              <a:gd name="connsiteY3" fmla="*/ 845062 h 1287094"/>
              <a:gd name="connsiteX4" fmla="*/ 82339 w 866730"/>
              <a:gd name="connsiteY4" fmla="*/ 728053 h 1287094"/>
              <a:gd name="connsiteX5" fmla="*/ 39003 w 866730"/>
              <a:gd name="connsiteY5" fmla="*/ 710718 h 1287094"/>
              <a:gd name="connsiteX6" fmla="*/ 56338 w 866730"/>
              <a:gd name="connsiteY6" fmla="*/ 524372 h 1287094"/>
              <a:gd name="connsiteX7" fmla="*/ 60671 w 866730"/>
              <a:gd name="connsiteY7" fmla="*/ 429031 h 1287094"/>
              <a:gd name="connsiteX8" fmla="*/ 0 w 866730"/>
              <a:gd name="connsiteY8" fmla="*/ 385695 h 1287094"/>
              <a:gd name="connsiteX9" fmla="*/ 17335 w 866730"/>
              <a:gd name="connsiteY9" fmla="*/ 316356 h 1287094"/>
              <a:gd name="connsiteX10" fmla="*/ 47670 w 866730"/>
              <a:gd name="connsiteY10" fmla="*/ 238351 h 1287094"/>
              <a:gd name="connsiteX11" fmla="*/ 82339 w 866730"/>
              <a:gd name="connsiteY11" fmla="*/ 169012 h 1287094"/>
              <a:gd name="connsiteX12" fmla="*/ 104008 w 866730"/>
              <a:gd name="connsiteY12" fmla="*/ 130009 h 1287094"/>
              <a:gd name="connsiteX13" fmla="*/ 130010 w 866730"/>
              <a:gd name="connsiteY13" fmla="*/ 73672 h 1287094"/>
              <a:gd name="connsiteX14" fmla="*/ 151678 w 866730"/>
              <a:gd name="connsiteY14" fmla="*/ 34669 h 1287094"/>
              <a:gd name="connsiteX15" fmla="*/ 169012 w 866730"/>
              <a:gd name="connsiteY15" fmla="*/ 0 h 1287094"/>
              <a:gd name="connsiteX16" fmla="*/ 190681 w 866730"/>
              <a:gd name="connsiteY16" fmla="*/ 60671 h 1287094"/>
              <a:gd name="connsiteX17" fmla="*/ 342358 w 866730"/>
              <a:gd name="connsiteY17" fmla="*/ 86673 h 1287094"/>
              <a:gd name="connsiteX18" fmla="*/ 273020 w 866730"/>
              <a:gd name="connsiteY18" fmla="*/ 455033 h 1287094"/>
              <a:gd name="connsiteX19" fmla="*/ 398696 w 866730"/>
              <a:gd name="connsiteY19" fmla="*/ 455033 h 1287094"/>
              <a:gd name="connsiteX20" fmla="*/ 377028 w 866730"/>
              <a:gd name="connsiteY20" fmla="*/ 398696 h 1287094"/>
              <a:gd name="connsiteX21" fmla="*/ 472368 w 866730"/>
              <a:gd name="connsiteY21" fmla="*/ 385695 h 1287094"/>
              <a:gd name="connsiteX22" fmla="*/ 494036 w 866730"/>
              <a:gd name="connsiteY22" fmla="*/ 173346 h 1287094"/>
              <a:gd name="connsiteX23" fmla="*/ 520038 w 866730"/>
              <a:gd name="connsiteY23" fmla="*/ 125676 h 1287094"/>
              <a:gd name="connsiteX24" fmla="*/ 524372 w 866730"/>
              <a:gd name="connsiteY24" fmla="*/ 108341 h 1287094"/>
              <a:gd name="connsiteX25" fmla="*/ 520038 w 866730"/>
              <a:gd name="connsiteY25" fmla="*/ 69338 h 1287094"/>
              <a:gd name="connsiteX26" fmla="*/ 554707 w 866730"/>
              <a:gd name="connsiteY26" fmla="*/ 43336 h 1287094"/>
              <a:gd name="connsiteX27" fmla="*/ 823394 w 866730"/>
              <a:gd name="connsiteY27" fmla="*/ 489702 h 1287094"/>
              <a:gd name="connsiteX28" fmla="*/ 866730 w 866730"/>
              <a:gd name="connsiteY28" fmla="*/ 589376 h 1287094"/>
              <a:gd name="connsiteX29" fmla="*/ 780057 w 866730"/>
              <a:gd name="connsiteY29" fmla="*/ 628379 h 1287094"/>
              <a:gd name="connsiteX30" fmla="*/ 810393 w 866730"/>
              <a:gd name="connsiteY30" fmla="*/ 732387 h 1287094"/>
              <a:gd name="connsiteX31" fmla="*/ 507037 w 866730"/>
              <a:gd name="connsiteY31" fmla="*/ 901399 h 1287094"/>
              <a:gd name="connsiteX32" fmla="*/ 455033 w 866730"/>
              <a:gd name="connsiteY32" fmla="*/ 996739 h 1287094"/>
              <a:gd name="connsiteX33" fmla="*/ 468034 w 866730"/>
              <a:gd name="connsiteY33" fmla="*/ 1027075 h 1287094"/>
              <a:gd name="connsiteX34" fmla="*/ 338025 w 866730"/>
              <a:gd name="connsiteY34" fmla="*/ 1287094 h 1287094"/>
              <a:gd name="connsiteX0" fmla="*/ 99674 w 866730"/>
              <a:gd name="connsiteY0" fmla="*/ 1040076 h 1317429"/>
              <a:gd name="connsiteX1" fmla="*/ 60671 w 866730"/>
              <a:gd name="connsiteY1" fmla="*/ 897065 h 1317429"/>
              <a:gd name="connsiteX2" fmla="*/ 82339 w 866730"/>
              <a:gd name="connsiteY2" fmla="*/ 879731 h 1317429"/>
              <a:gd name="connsiteX3" fmla="*/ 43337 w 866730"/>
              <a:gd name="connsiteY3" fmla="*/ 845062 h 1317429"/>
              <a:gd name="connsiteX4" fmla="*/ 82339 w 866730"/>
              <a:gd name="connsiteY4" fmla="*/ 728053 h 1317429"/>
              <a:gd name="connsiteX5" fmla="*/ 39003 w 866730"/>
              <a:gd name="connsiteY5" fmla="*/ 710718 h 1317429"/>
              <a:gd name="connsiteX6" fmla="*/ 56338 w 866730"/>
              <a:gd name="connsiteY6" fmla="*/ 524372 h 1317429"/>
              <a:gd name="connsiteX7" fmla="*/ 60671 w 866730"/>
              <a:gd name="connsiteY7" fmla="*/ 429031 h 1317429"/>
              <a:gd name="connsiteX8" fmla="*/ 0 w 866730"/>
              <a:gd name="connsiteY8" fmla="*/ 385695 h 1317429"/>
              <a:gd name="connsiteX9" fmla="*/ 17335 w 866730"/>
              <a:gd name="connsiteY9" fmla="*/ 316356 h 1317429"/>
              <a:gd name="connsiteX10" fmla="*/ 47670 w 866730"/>
              <a:gd name="connsiteY10" fmla="*/ 238351 h 1317429"/>
              <a:gd name="connsiteX11" fmla="*/ 82339 w 866730"/>
              <a:gd name="connsiteY11" fmla="*/ 169012 h 1317429"/>
              <a:gd name="connsiteX12" fmla="*/ 104008 w 866730"/>
              <a:gd name="connsiteY12" fmla="*/ 130009 h 1317429"/>
              <a:gd name="connsiteX13" fmla="*/ 130010 w 866730"/>
              <a:gd name="connsiteY13" fmla="*/ 73672 h 1317429"/>
              <a:gd name="connsiteX14" fmla="*/ 151678 w 866730"/>
              <a:gd name="connsiteY14" fmla="*/ 34669 h 1317429"/>
              <a:gd name="connsiteX15" fmla="*/ 169012 w 866730"/>
              <a:gd name="connsiteY15" fmla="*/ 0 h 1317429"/>
              <a:gd name="connsiteX16" fmla="*/ 190681 w 866730"/>
              <a:gd name="connsiteY16" fmla="*/ 60671 h 1317429"/>
              <a:gd name="connsiteX17" fmla="*/ 342358 w 866730"/>
              <a:gd name="connsiteY17" fmla="*/ 86673 h 1317429"/>
              <a:gd name="connsiteX18" fmla="*/ 273020 w 866730"/>
              <a:gd name="connsiteY18" fmla="*/ 455033 h 1317429"/>
              <a:gd name="connsiteX19" fmla="*/ 398696 w 866730"/>
              <a:gd name="connsiteY19" fmla="*/ 455033 h 1317429"/>
              <a:gd name="connsiteX20" fmla="*/ 377028 w 866730"/>
              <a:gd name="connsiteY20" fmla="*/ 398696 h 1317429"/>
              <a:gd name="connsiteX21" fmla="*/ 472368 w 866730"/>
              <a:gd name="connsiteY21" fmla="*/ 385695 h 1317429"/>
              <a:gd name="connsiteX22" fmla="*/ 494036 w 866730"/>
              <a:gd name="connsiteY22" fmla="*/ 173346 h 1317429"/>
              <a:gd name="connsiteX23" fmla="*/ 520038 w 866730"/>
              <a:gd name="connsiteY23" fmla="*/ 125676 h 1317429"/>
              <a:gd name="connsiteX24" fmla="*/ 524372 w 866730"/>
              <a:gd name="connsiteY24" fmla="*/ 108341 h 1317429"/>
              <a:gd name="connsiteX25" fmla="*/ 520038 w 866730"/>
              <a:gd name="connsiteY25" fmla="*/ 69338 h 1317429"/>
              <a:gd name="connsiteX26" fmla="*/ 554707 w 866730"/>
              <a:gd name="connsiteY26" fmla="*/ 43336 h 1317429"/>
              <a:gd name="connsiteX27" fmla="*/ 823394 w 866730"/>
              <a:gd name="connsiteY27" fmla="*/ 489702 h 1317429"/>
              <a:gd name="connsiteX28" fmla="*/ 866730 w 866730"/>
              <a:gd name="connsiteY28" fmla="*/ 589376 h 1317429"/>
              <a:gd name="connsiteX29" fmla="*/ 780057 w 866730"/>
              <a:gd name="connsiteY29" fmla="*/ 628379 h 1317429"/>
              <a:gd name="connsiteX30" fmla="*/ 810393 w 866730"/>
              <a:gd name="connsiteY30" fmla="*/ 732387 h 1317429"/>
              <a:gd name="connsiteX31" fmla="*/ 507037 w 866730"/>
              <a:gd name="connsiteY31" fmla="*/ 901399 h 1317429"/>
              <a:gd name="connsiteX32" fmla="*/ 455033 w 866730"/>
              <a:gd name="connsiteY32" fmla="*/ 996739 h 1317429"/>
              <a:gd name="connsiteX33" fmla="*/ 468034 w 866730"/>
              <a:gd name="connsiteY33" fmla="*/ 1027075 h 1317429"/>
              <a:gd name="connsiteX34" fmla="*/ 338025 w 866730"/>
              <a:gd name="connsiteY34" fmla="*/ 1317429 h 1317429"/>
              <a:gd name="connsiteX0" fmla="*/ 99674 w 866730"/>
              <a:gd name="connsiteY0" fmla="*/ 1040076 h 1317429"/>
              <a:gd name="connsiteX1" fmla="*/ 60671 w 866730"/>
              <a:gd name="connsiteY1" fmla="*/ 897065 h 1317429"/>
              <a:gd name="connsiteX2" fmla="*/ 82339 w 866730"/>
              <a:gd name="connsiteY2" fmla="*/ 879731 h 1317429"/>
              <a:gd name="connsiteX3" fmla="*/ 43337 w 866730"/>
              <a:gd name="connsiteY3" fmla="*/ 845062 h 1317429"/>
              <a:gd name="connsiteX4" fmla="*/ 82339 w 866730"/>
              <a:gd name="connsiteY4" fmla="*/ 728053 h 1317429"/>
              <a:gd name="connsiteX5" fmla="*/ 39003 w 866730"/>
              <a:gd name="connsiteY5" fmla="*/ 710718 h 1317429"/>
              <a:gd name="connsiteX6" fmla="*/ 56338 w 866730"/>
              <a:gd name="connsiteY6" fmla="*/ 524372 h 1317429"/>
              <a:gd name="connsiteX7" fmla="*/ 60671 w 866730"/>
              <a:gd name="connsiteY7" fmla="*/ 429031 h 1317429"/>
              <a:gd name="connsiteX8" fmla="*/ 0 w 866730"/>
              <a:gd name="connsiteY8" fmla="*/ 385695 h 1317429"/>
              <a:gd name="connsiteX9" fmla="*/ 17335 w 866730"/>
              <a:gd name="connsiteY9" fmla="*/ 316356 h 1317429"/>
              <a:gd name="connsiteX10" fmla="*/ 47670 w 866730"/>
              <a:gd name="connsiteY10" fmla="*/ 238351 h 1317429"/>
              <a:gd name="connsiteX11" fmla="*/ 82339 w 866730"/>
              <a:gd name="connsiteY11" fmla="*/ 169012 h 1317429"/>
              <a:gd name="connsiteX12" fmla="*/ 104008 w 866730"/>
              <a:gd name="connsiteY12" fmla="*/ 130009 h 1317429"/>
              <a:gd name="connsiteX13" fmla="*/ 130010 w 866730"/>
              <a:gd name="connsiteY13" fmla="*/ 73672 h 1317429"/>
              <a:gd name="connsiteX14" fmla="*/ 151678 w 866730"/>
              <a:gd name="connsiteY14" fmla="*/ 34669 h 1317429"/>
              <a:gd name="connsiteX15" fmla="*/ 169012 w 866730"/>
              <a:gd name="connsiteY15" fmla="*/ 0 h 1317429"/>
              <a:gd name="connsiteX16" fmla="*/ 190681 w 866730"/>
              <a:gd name="connsiteY16" fmla="*/ 60671 h 1317429"/>
              <a:gd name="connsiteX17" fmla="*/ 342358 w 866730"/>
              <a:gd name="connsiteY17" fmla="*/ 86673 h 1317429"/>
              <a:gd name="connsiteX18" fmla="*/ 273020 w 866730"/>
              <a:gd name="connsiteY18" fmla="*/ 455033 h 1317429"/>
              <a:gd name="connsiteX19" fmla="*/ 398696 w 866730"/>
              <a:gd name="connsiteY19" fmla="*/ 455033 h 1317429"/>
              <a:gd name="connsiteX20" fmla="*/ 377028 w 866730"/>
              <a:gd name="connsiteY20" fmla="*/ 398696 h 1317429"/>
              <a:gd name="connsiteX21" fmla="*/ 472368 w 866730"/>
              <a:gd name="connsiteY21" fmla="*/ 385695 h 1317429"/>
              <a:gd name="connsiteX22" fmla="*/ 494036 w 866730"/>
              <a:gd name="connsiteY22" fmla="*/ 173346 h 1317429"/>
              <a:gd name="connsiteX23" fmla="*/ 520038 w 866730"/>
              <a:gd name="connsiteY23" fmla="*/ 125676 h 1317429"/>
              <a:gd name="connsiteX24" fmla="*/ 524372 w 866730"/>
              <a:gd name="connsiteY24" fmla="*/ 108341 h 1317429"/>
              <a:gd name="connsiteX25" fmla="*/ 520038 w 866730"/>
              <a:gd name="connsiteY25" fmla="*/ 69338 h 1317429"/>
              <a:gd name="connsiteX26" fmla="*/ 554707 w 866730"/>
              <a:gd name="connsiteY26" fmla="*/ 43336 h 1317429"/>
              <a:gd name="connsiteX27" fmla="*/ 823394 w 866730"/>
              <a:gd name="connsiteY27" fmla="*/ 489702 h 1317429"/>
              <a:gd name="connsiteX28" fmla="*/ 866730 w 866730"/>
              <a:gd name="connsiteY28" fmla="*/ 589376 h 1317429"/>
              <a:gd name="connsiteX29" fmla="*/ 780057 w 866730"/>
              <a:gd name="connsiteY29" fmla="*/ 628379 h 1317429"/>
              <a:gd name="connsiteX30" fmla="*/ 810393 w 866730"/>
              <a:gd name="connsiteY30" fmla="*/ 732387 h 1317429"/>
              <a:gd name="connsiteX31" fmla="*/ 507037 w 866730"/>
              <a:gd name="connsiteY31" fmla="*/ 901399 h 1317429"/>
              <a:gd name="connsiteX32" fmla="*/ 455033 w 866730"/>
              <a:gd name="connsiteY32" fmla="*/ 996739 h 1317429"/>
              <a:gd name="connsiteX33" fmla="*/ 468034 w 866730"/>
              <a:gd name="connsiteY33" fmla="*/ 1027075 h 1317429"/>
              <a:gd name="connsiteX34" fmla="*/ 351026 w 866730"/>
              <a:gd name="connsiteY34" fmla="*/ 1261092 h 1317429"/>
              <a:gd name="connsiteX35" fmla="*/ 338025 w 866730"/>
              <a:gd name="connsiteY35" fmla="*/ 1317429 h 1317429"/>
              <a:gd name="connsiteX0" fmla="*/ 99674 w 866730"/>
              <a:gd name="connsiteY0" fmla="*/ 1040076 h 1317429"/>
              <a:gd name="connsiteX1" fmla="*/ 60671 w 866730"/>
              <a:gd name="connsiteY1" fmla="*/ 897065 h 1317429"/>
              <a:gd name="connsiteX2" fmla="*/ 82339 w 866730"/>
              <a:gd name="connsiteY2" fmla="*/ 879731 h 1317429"/>
              <a:gd name="connsiteX3" fmla="*/ 43337 w 866730"/>
              <a:gd name="connsiteY3" fmla="*/ 845062 h 1317429"/>
              <a:gd name="connsiteX4" fmla="*/ 82339 w 866730"/>
              <a:gd name="connsiteY4" fmla="*/ 728053 h 1317429"/>
              <a:gd name="connsiteX5" fmla="*/ 39003 w 866730"/>
              <a:gd name="connsiteY5" fmla="*/ 710718 h 1317429"/>
              <a:gd name="connsiteX6" fmla="*/ 56338 w 866730"/>
              <a:gd name="connsiteY6" fmla="*/ 524372 h 1317429"/>
              <a:gd name="connsiteX7" fmla="*/ 60671 w 866730"/>
              <a:gd name="connsiteY7" fmla="*/ 429031 h 1317429"/>
              <a:gd name="connsiteX8" fmla="*/ 0 w 866730"/>
              <a:gd name="connsiteY8" fmla="*/ 385695 h 1317429"/>
              <a:gd name="connsiteX9" fmla="*/ 17335 w 866730"/>
              <a:gd name="connsiteY9" fmla="*/ 316356 h 1317429"/>
              <a:gd name="connsiteX10" fmla="*/ 47670 w 866730"/>
              <a:gd name="connsiteY10" fmla="*/ 238351 h 1317429"/>
              <a:gd name="connsiteX11" fmla="*/ 82339 w 866730"/>
              <a:gd name="connsiteY11" fmla="*/ 169012 h 1317429"/>
              <a:gd name="connsiteX12" fmla="*/ 104008 w 866730"/>
              <a:gd name="connsiteY12" fmla="*/ 130009 h 1317429"/>
              <a:gd name="connsiteX13" fmla="*/ 130010 w 866730"/>
              <a:gd name="connsiteY13" fmla="*/ 73672 h 1317429"/>
              <a:gd name="connsiteX14" fmla="*/ 151678 w 866730"/>
              <a:gd name="connsiteY14" fmla="*/ 34669 h 1317429"/>
              <a:gd name="connsiteX15" fmla="*/ 169012 w 866730"/>
              <a:gd name="connsiteY15" fmla="*/ 0 h 1317429"/>
              <a:gd name="connsiteX16" fmla="*/ 190681 w 866730"/>
              <a:gd name="connsiteY16" fmla="*/ 60671 h 1317429"/>
              <a:gd name="connsiteX17" fmla="*/ 342358 w 866730"/>
              <a:gd name="connsiteY17" fmla="*/ 86673 h 1317429"/>
              <a:gd name="connsiteX18" fmla="*/ 273020 w 866730"/>
              <a:gd name="connsiteY18" fmla="*/ 455033 h 1317429"/>
              <a:gd name="connsiteX19" fmla="*/ 398696 w 866730"/>
              <a:gd name="connsiteY19" fmla="*/ 455033 h 1317429"/>
              <a:gd name="connsiteX20" fmla="*/ 377028 w 866730"/>
              <a:gd name="connsiteY20" fmla="*/ 398696 h 1317429"/>
              <a:gd name="connsiteX21" fmla="*/ 472368 w 866730"/>
              <a:gd name="connsiteY21" fmla="*/ 385695 h 1317429"/>
              <a:gd name="connsiteX22" fmla="*/ 494036 w 866730"/>
              <a:gd name="connsiteY22" fmla="*/ 173346 h 1317429"/>
              <a:gd name="connsiteX23" fmla="*/ 520038 w 866730"/>
              <a:gd name="connsiteY23" fmla="*/ 125676 h 1317429"/>
              <a:gd name="connsiteX24" fmla="*/ 524372 w 866730"/>
              <a:gd name="connsiteY24" fmla="*/ 108341 h 1317429"/>
              <a:gd name="connsiteX25" fmla="*/ 520038 w 866730"/>
              <a:gd name="connsiteY25" fmla="*/ 69338 h 1317429"/>
              <a:gd name="connsiteX26" fmla="*/ 554707 w 866730"/>
              <a:gd name="connsiteY26" fmla="*/ 43336 h 1317429"/>
              <a:gd name="connsiteX27" fmla="*/ 823394 w 866730"/>
              <a:gd name="connsiteY27" fmla="*/ 489702 h 1317429"/>
              <a:gd name="connsiteX28" fmla="*/ 866730 w 866730"/>
              <a:gd name="connsiteY28" fmla="*/ 589376 h 1317429"/>
              <a:gd name="connsiteX29" fmla="*/ 780057 w 866730"/>
              <a:gd name="connsiteY29" fmla="*/ 628379 h 1317429"/>
              <a:gd name="connsiteX30" fmla="*/ 810393 w 866730"/>
              <a:gd name="connsiteY30" fmla="*/ 732387 h 1317429"/>
              <a:gd name="connsiteX31" fmla="*/ 507037 w 866730"/>
              <a:gd name="connsiteY31" fmla="*/ 901399 h 1317429"/>
              <a:gd name="connsiteX32" fmla="*/ 455033 w 866730"/>
              <a:gd name="connsiteY32" fmla="*/ 996739 h 1317429"/>
              <a:gd name="connsiteX33" fmla="*/ 468034 w 866730"/>
              <a:gd name="connsiteY33" fmla="*/ 1027075 h 1317429"/>
              <a:gd name="connsiteX34" fmla="*/ 251352 w 866730"/>
              <a:gd name="connsiteY34" fmla="*/ 1074745 h 1317429"/>
              <a:gd name="connsiteX35" fmla="*/ 338025 w 866730"/>
              <a:gd name="connsiteY35" fmla="*/ 1317429 h 1317429"/>
              <a:gd name="connsiteX0" fmla="*/ 117008 w 884064"/>
              <a:gd name="connsiteY0" fmla="*/ 1040076 h 1144083"/>
              <a:gd name="connsiteX1" fmla="*/ 78005 w 884064"/>
              <a:gd name="connsiteY1" fmla="*/ 897065 h 1144083"/>
              <a:gd name="connsiteX2" fmla="*/ 99673 w 884064"/>
              <a:gd name="connsiteY2" fmla="*/ 879731 h 1144083"/>
              <a:gd name="connsiteX3" fmla="*/ 60671 w 884064"/>
              <a:gd name="connsiteY3" fmla="*/ 845062 h 1144083"/>
              <a:gd name="connsiteX4" fmla="*/ 99673 w 884064"/>
              <a:gd name="connsiteY4" fmla="*/ 728053 h 1144083"/>
              <a:gd name="connsiteX5" fmla="*/ 56337 w 884064"/>
              <a:gd name="connsiteY5" fmla="*/ 710718 h 1144083"/>
              <a:gd name="connsiteX6" fmla="*/ 73672 w 884064"/>
              <a:gd name="connsiteY6" fmla="*/ 524372 h 1144083"/>
              <a:gd name="connsiteX7" fmla="*/ 78005 w 884064"/>
              <a:gd name="connsiteY7" fmla="*/ 429031 h 1144083"/>
              <a:gd name="connsiteX8" fmla="*/ 17334 w 884064"/>
              <a:gd name="connsiteY8" fmla="*/ 385695 h 1144083"/>
              <a:gd name="connsiteX9" fmla="*/ 34669 w 884064"/>
              <a:gd name="connsiteY9" fmla="*/ 316356 h 1144083"/>
              <a:gd name="connsiteX10" fmla="*/ 65004 w 884064"/>
              <a:gd name="connsiteY10" fmla="*/ 238351 h 1144083"/>
              <a:gd name="connsiteX11" fmla="*/ 99673 w 884064"/>
              <a:gd name="connsiteY11" fmla="*/ 169012 h 1144083"/>
              <a:gd name="connsiteX12" fmla="*/ 121342 w 884064"/>
              <a:gd name="connsiteY12" fmla="*/ 130009 h 1144083"/>
              <a:gd name="connsiteX13" fmla="*/ 147344 w 884064"/>
              <a:gd name="connsiteY13" fmla="*/ 73672 h 1144083"/>
              <a:gd name="connsiteX14" fmla="*/ 169012 w 884064"/>
              <a:gd name="connsiteY14" fmla="*/ 34669 h 1144083"/>
              <a:gd name="connsiteX15" fmla="*/ 186346 w 884064"/>
              <a:gd name="connsiteY15" fmla="*/ 0 h 1144083"/>
              <a:gd name="connsiteX16" fmla="*/ 208015 w 884064"/>
              <a:gd name="connsiteY16" fmla="*/ 60671 h 1144083"/>
              <a:gd name="connsiteX17" fmla="*/ 359692 w 884064"/>
              <a:gd name="connsiteY17" fmla="*/ 86673 h 1144083"/>
              <a:gd name="connsiteX18" fmla="*/ 290354 w 884064"/>
              <a:gd name="connsiteY18" fmla="*/ 455033 h 1144083"/>
              <a:gd name="connsiteX19" fmla="*/ 416030 w 884064"/>
              <a:gd name="connsiteY19" fmla="*/ 455033 h 1144083"/>
              <a:gd name="connsiteX20" fmla="*/ 394362 w 884064"/>
              <a:gd name="connsiteY20" fmla="*/ 398696 h 1144083"/>
              <a:gd name="connsiteX21" fmla="*/ 489702 w 884064"/>
              <a:gd name="connsiteY21" fmla="*/ 385695 h 1144083"/>
              <a:gd name="connsiteX22" fmla="*/ 511370 w 884064"/>
              <a:gd name="connsiteY22" fmla="*/ 173346 h 1144083"/>
              <a:gd name="connsiteX23" fmla="*/ 537372 w 884064"/>
              <a:gd name="connsiteY23" fmla="*/ 125676 h 1144083"/>
              <a:gd name="connsiteX24" fmla="*/ 541706 w 884064"/>
              <a:gd name="connsiteY24" fmla="*/ 108341 h 1144083"/>
              <a:gd name="connsiteX25" fmla="*/ 537372 w 884064"/>
              <a:gd name="connsiteY25" fmla="*/ 69338 h 1144083"/>
              <a:gd name="connsiteX26" fmla="*/ 572041 w 884064"/>
              <a:gd name="connsiteY26" fmla="*/ 43336 h 1144083"/>
              <a:gd name="connsiteX27" fmla="*/ 840728 w 884064"/>
              <a:gd name="connsiteY27" fmla="*/ 489702 h 1144083"/>
              <a:gd name="connsiteX28" fmla="*/ 884064 w 884064"/>
              <a:gd name="connsiteY28" fmla="*/ 589376 h 1144083"/>
              <a:gd name="connsiteX29" fmla="*/ 797391 w 884064"/>
              <a:gd name="connsiteY29" fmla="*/ 628379 h 1144083"/>
              <a:gd name="connsiteX30" fmla="*/ 827727 w 884064"/>
              <a:gd name="connsiteY30" fmla="*/ 732387 h 1144083"/>
              <a:gd name="connsiteX31" fmla="*/ 524371 w 884064"/>
              <a:gd name="connsiteY31" fmla="*/ 901399 h 1144083"/>
              <a:gd name="connsiteX32" fmla="*/ 472367 w 884064"/>
              <a:gd name="connsiteY32" fmla="*/ 996739 h 1144083"/>
              <a:gd name="connsiteX33" fmla="*/ 485368 w 884064"/>
              <a:gd name="connsiteY33" fmla="*/ 1027075 h 1144083"/>
              <a:gd name="connsiteX34" fmla="*/ 268686 w 884064"/>
              <a:gd name="connsiteY34" fmla="*/ 1074745 h 1144083"/>
              <a:gd name="connsiteX35" fmla="*/ 0 w 884064"/>
              <a:gd name="connsiteY35" fmla="*/ 1144083 h 1144083"/>
              <a:gd name="connsiteX0" fmla="*/ 99674 w 866730"/>
              <a:gd name="connsiteY0" fmla="*/ 1040076 h 1113747"/>
              <a:gd name="connsiteX1" fmla="*/ 60671 w 866730"/>
              <a:gd name="connsiteY1" fmla="*/ 897065 h 1113747"/>
              <a:gd name="connsiteX2" fmla="*/ 82339 w 866730"/>
              <a:gd name="connsiteY2" fmla="*/ 879731 h 1113747"/>
              <a:gd name="connsiteX3" fmla="*/ 43337 w 866730"/>
              <a:gd name="connsiteY3" fmla="*/ 845062 h 1113747"/>
              <a:gd name="connsiteX4" fmla="*/ 82339 w 866730"/>
              <a:gd name="connsiteY4" fmla="*/ 728053 h 1113747"/>
              <a:gd name="connsiteX5" fmla="*/ 39003 w 866730"/>
              <a:gd name="connsiteY5" fmla="*/ 710718 h 1113747"/>
              <a:gd name="connsiteX6" fmla="*/ 56338 w 866730"/>
              <a:gd name="connsiteY6" fmla="*/ 524372 h 1113747"/>
              <a:gd name="connsiteX7" fmla="*/ 60671 w 866730"/>
              <a:gd name="connsiteY7" fmla="*/ 429031 h 1113747"/>
              <a:gd name="connsiteX8" fmla="*/ 0 w 866730"/>
              <a:gd name="connsiteY8" fmla="*/ 385695 h 1113747"/>
              <a:gd name="connsiteX9" fmla="*/ 17335 w 866730"/>
              <a:gd name="connsiteY9" fmla="*/ 316356 h 1113747"/>
              <a:gd name="connsiteX10" fmla="*/ 47670 w 866730"/>
              <a:gd name="connsiteY10" fmla="*/ 238351 h 1113747"/>
              <a:gd name="connsiteX11" fmla="*/ 82339 w 866730"/>
              <a:gd name="connsiteY11" fmla="*/ 169012 h 1113747"/>
              <a:gd name="connsiteX12" fmla="*/ 104008 w 866730"/>
              <a:gd name="connsiteY12" fmla="*/ 130009 h 1113747"/>
              <a:gd name="connsiteX13" fmla="*/ 130010 w 866730"/>
              <a:gd name="connsiteY13" fmla="*/ 73672 h 1113747"/>
              <a:gd name="connsiteX14" fmla="*/ 151678 w 866730"/>
              <a:gd name="connsiteY14" fmla="*/ 34669 h 1113747"/>
              <a:gd name="connsiteX15" fmla="*/ 169012 w 866730"/>
              <a:gd name="connsiteY15" fmla="*/ 0 h 1113747"/>
              <a:gd name="connsiteX16" fmla="*/ 190681 w 866730"/>
              <a:gd name="connsiteY16" fmla="*/ 60671 h 1113747"/>
              <a:gd name="connsiteX17" fmla="*/ 342358 w 866730"/>
              <a:gd name="connsiteY17" fmla="*/ 86673 h 1113747"/>
              <a:gd name="connsiteX18" fmla="*/ 273020 w 866730"/>
              <a:gd name="connsiteY18" fmla="*/ 455033 h 1113747"/>
              <a:gd name="connsiteX19" fmla="*/ 398696 w 866730"/>
              <a:gd name="connsiteY19" fmla="*/ 455033 h 1113747"/>
              <a:gd name="connsiteX20" fmla="*/ 377028 w 866730"/>
              <a:gd name="connsiteY20" fmla="*/ 398696 h 1113747"/>
              <a:gd name="connsiteX21" fmla="*/ 472368 w 866730"/>
              <a:gd name="connsiteY21" fmla="*/ 385695 h 1113747"/>
              <a:gd name="connsiteX22" fmla="*/ 494036 w 866730"/>
              <a:gd name="connsiteY22" fmla="*/ 173346 h 1113747"/>
              <a:gd name="connsiteX23" fmla="*/ 520038 w 866730"/>
              <a:gd name="connsiteY23" fmla="*/ 125676 h 1113747"/>
              <a:gd name="connsiteX24" fmla="*/ 524372 w 866730"/>
              <a:gd name="connsiteY24" fmla="*/ 108341 h 1113747"/>
              <a:gd name="connsiteX25" fmla="*/ 520038 w 866730"/>
              <a:gd name="connsiteY25" fmla="*/ 69338 h 1113747"/>
              <a:gd name="connsiteX26" fmla="*/ 554707 w 866730"/>
              <a:gd name="connsiteY26" fmla="*/ 43336 h 1113747"/>
              <a:gd name="connsiteX27" fmla="*/ 823394 w 866730"/>
              <a:gd name="connsiteY27" fmla="*/ 489702 h 1113747"/>
              <a:gd name="connsiteX28" fmla="*/ 866730 w 866730"/>
              <a:gd name="connsiteY28" fmla="*/ 589376 h 1113747"/>
              <a:gd name="connsiteX29" fmla="*/ 780057 w 866730"/>
              <a:gd name="connsiteY29" fmla="*/ 628379 h 1113747"/>
              <a:gd name="connsiteX30" fmla="*/ 810393 w 866730"/>
              <a:gd name="connsiteY30" fmla="*/ 732387 h 1113747"/>
              <a:gd name="connsiteX31" fmla="*/ 507037 w 866730"/>
              <a:gd name="connsiteY31" fmla="*/ 901399 h 1113747"/>
              <a:gd name="connsiteX32" fmla="*/ 455033 w 866730"/>
              <a:gd name="connsiteY32" fmla="*/ 996739 h 1113747"/>
              <a:gd name="connsiteX33" fmla="*/ 468034 w 866730"/>
              <a:gd name="connsiteY33" fmla="*/ 1027075 h 1113747"/>
              <a:gd name="connsiteX34" fmla="*/ 251352 w 866730"/>
              <a:gd name="connsiteY34" fmla="*/ 1074745 h 1113747"/>
              <a:gd name="connsiteX35" fmla="*/ 86673 w 866730"/>
              <a:gd name="connsiteY35" fmla="*/ 1113747 h 1113747"/>
              <a:gd name="connsiteX0" fmla="*/ 99674 w 866730"/>
              <a:gd name="connsiteY0" fmla="*/ 1040076 h 1148417"/>
              <a:gd name="connsiteX1" fmla="*/ 60671 w 866730"/>
              <a:gd name="connsiteY1" fmla="*/ 897065 h 1148417"/>
              <a:gd name="connsiteX2" fmla="*/ 82339 w 866730"/>
              <a:gd name="connsiteY2" fmla="*/ 879731 h 1148417"/>
              <a:gd name="connsiteX3" fmla="*/ 43337 w 866730"/>
              <a:gd name="connsiteY3" fmla="*/ 845062 h 1148417"/>
              <a:gd name="connsiteX4" fmla="*/ 82339 w 866730"/>
              <a:gd name="connsiteY4" fmla="*/ 728053 h 1148417"/>
              <a:gd name="connsiteX5" fmla="*/ 39003 w 866730"/>
              <a:gd name="connsiteY5" fmla="*/ 710718 h 1148417"/>
              <a:gd name="connsiteX6" fmla="*/ 56338 w 866730"/>
              <a:gd name="connsiteY6" fmla="*/ 524372 h 1148417"/>
              <a:gd name="connsiteX7" fmla="*/ 60671 w 866730"/>
              <a:gd name="connsiteY7" fmla="*/ 429031 h 1148417"/>
              <a:gd name="connsiteX8" fmla="*/ 0 w 866730"/>
              <a:gd name="connsiteY8" fmla="*/ 385695 h 1148417"/>
              <a:gd name="connsiteX9" fmla="*/ 17335 w 866730"/>
              <a:gd name="connsiteY9" fmla="*/ 316356 h 1148417"/>
              <a:gd name="connsiteX10" fmla="*/ 47670 w 866730"/>
              <a:gd name="connsiteY10" fmla="*/ 238351 h 1148417"/>
              <a:gd name="connsiteX11" fmla="*/ 82339 w 866730"/>
              <a:gd name="connsiteY11" fmla="*/ 169012 h 1148417"/>
              <a:gd name="connsiteX12" fmla="*/ 104008 w 866730"/>
              <a:gd name="connsiteY12" fmla="*/ 130009 h 1148417"/>
              <a:gd name="connsiteX13" fmla="*/ 130010 w 866730"/>
              <a:gd name="connsiteY13" fmla="*/ 73672 h 1148417"/>
              <a:gd name="connsiteX14" fmla="*/ 151678 w 866730"/>
              <a:gd name="connsiteY14" fmla="*/ 34669 h 1148417"/>
              <a:gd name="connsiteX15" fmla="*/ 169012 w 866730"/>
              <a:gd name="connsiteY15" fmla="*/ 0 h 1148417"/>
              <a:gd name="connsiteX16" fmla="*/ 190681 w 866730"/>
              <a:gd name="connsiteY16" fmla="*/ 60671 h 1148417"/>
              <a:gd name="connsiteX17" fmla="*/ 342358 w 866730"/>
              <a:gd name="connsiteY17" fmla="*/ 86673 h 1148417"/>
              <a:gd name="connsiteX18" fmla="*/ 273020 w 866730"/>
              <a:gd name="connsiteY18" fmla="*/ 455033 h 1148417"/>
              <a:gd name="connsiteX19" fmla="*/ 398696 w 866730"/>
              <a:gd name="connsiteY19" fmla="*/ 455033 h 1148417"/>
              <a:gd name="connsiteX20" fmla="*/ 377028 w 866730"/>
              <a:gd name="connsiteY20" fmla="*/ 398696 h 1148417"/>
              <a:gd name="connsiteX21" fmla="*/ 472368 w 866730"/>
              <a:gd name="connsiteY21" fmla="*/ 385695 h 1148417"/>
              <a:gd name="connsiteX22" fmla="*/ 494036 w 866730"/>
              <a:gd name="connsiteY22" fmla="*/ 173346 h 1148417"/>
              <a:gd name="connsiteX23" fmla="*/ 520038 w 866730"/>
              <a:gd name="connsiteY23" fmla="*/ 125676 h 1148417"/>
              <a:gd name="connsiteX24" fmla="*/ 524372 w 866730"/>
              <a:gd name="connsiteY24" fmla="*/ 108341 h 1148417"/>
              <a:gd name="connsiteX25" fmla="*/ 520038 w 866730"/>
              <a:gd name="connsiteY25" fmla="*/ 69338 h 1148417"/>
              <a:gd name="connsiteX26" fmla="*/ 554707 w 866730"/>
              <a:gd name="connsiteY26" fmla="*/ 43336 h 1148417"/>
              <a:gd name="connsiteX27" fmla="*/ 823394 w 866730"/>
              <a:gd name="connsiteY27" fmla="*/ 489702 h 1148417"/>
              <a:gd name="connsiteX28" fmla="*/ 866730 w 866730"/>
              <a:gd name="connsiteY28" fmla="*/ 589376 h 1148417"/>
              <a:gd name="connsiteX29" fmla="*/ 780057 w 866730"/>
              <a:gd name="connsiteY29" fmla="*/ 628379 h 1148417"/>
              <a:gd name="connsiteX30" fmla="*/ 810393 w 866730"/>
              <a:gd name="connsiteY30" fmla="*/ 732387 h 1148417"/>
              <a:gd name="connsiteX31" fmla="*/ 507037 w 866730"/>
              <a:gd name="connsiteY31" fmla="*/ 901399 h 1148417"/>
              <a:gd name="connsiteX32" fmla="*/ 455033 w 866730"/>
              <a:gd name="connsiteY32" fmla="*/ 996739 h 1148417"/>
              <a:gd name="connsiteX33" fmla="*/ 468034 w 866730"/>
              <a:gd name="connsiteY33" fmla="*/ 1027075 h 1148417"/>
              <a:gd name="connsiteX34" fmla="*/ 420364 w 866730"/>
              <a:gd name="connsiteY34" fmla="*/ 1148417 h 1148417"/>
              <a:gd name="connsiteX35" fmla="*/ 86673 w 866730"/>
              <a:gd name="connsiteY35" fmla="*/ 1113747 h 1148417"/>
              <a:gd name="connsiteX0" fmla="*/ 99674 w 866730"/>
              <a:gd name="connsiteY0" fmla="*/ 1040076 h 1148417"/>
              <a:gd name="connsiteX1" fmla="*/ 60671 w 866730"/>
              <a:gd name="connsiteY1" fmla="*/ 897065 h 1148417"/>
              <a:gd name="connsiteX2" fmla="*/ 82339 w 866730"/>
              <a:gd name="connsiteY2" fmla="*/ 879731 h 1148417"/>
              <a:gd name="connsiteX3" fmla="*/ 43337 w 866730"/>
              <a:gd name="connsiteY3" fmla="*/ 845062 h 1148417"/>
              <a:gd name="connsiteX4" fmla="*/ 82339 w 866730"/>
              <a:gd name="connsiteY4" fmla="*/ 728053 h 1148417"/>
              <a:gd name="connsiteX5" fmla="*/ 39003 w 866730"/>
              <a:gd name="connsiteY5" fmla="*/ 710718 h 1148417"/>
              <a:gd name="connsiteX6" fmla="*/ 56338 w 866730"/>
              <a:gd name="connsiteY6" fmla="*/ 524372 h 1148417"/>
              <a:gd name="connsiteX7" fmla="*/ 60671 w 866730"/>
              <a:gd name="connsiteY7" fmla="*/ 429031 h 1148417"/>
              <a:gd name="connsiteX8" fmla="*/ 0 w 866730"/>
              <a:gd name="connsiteY8" fmla="*/ 385695 h 1148417"/>
              <a:gd name="connsiteX9" fmla="*/ 17335 w 866730"/>
              <a:gd name="connsiteY9" fmla="*/ 316356 h 1148417"/>
              <a:gd name="connsiteX10" fmla="*/ 47670 w 866730"/>
              <a:gd name="connsiteY10" fmla="*/ 238351 h 1148417"/>
              <a:gd name="connsiteX11" fmla="*/ 82339 w 866730"/>
              <a:gd name="connsiteY11" fmla="*/ 169012 h 1148417"/>
              <a:gd name="connsiteX12" fmla="*/ 104008 w 866730"/>
              <a:gd name="connsiteY12" fmla="*/ 130009 h 1148417"/>
              <a:gd name="connsiteX13" fmla="*/ 130010 w 866730"/>
              <a:gd name="connsiteY13" fmla="*/ 73672 h 1148417"/>
              <a:gd name="connsiteX14" fmla="*/ 151678 w 866730"/>
              <a:gd name="connsiteY14" fmla="*/ 34669 h 1148417"/>
              <a:gd name="connsiteX15" fmla="*/ 169012 w 866730"/>
              <a:gd name="connsiteY15" fmla="*/ 0 h 1148417"/>
              <a:gd name="connsiteX16" fmla="*/ 190681 w 866730"/>
              <a:gd name="connsiteY16" fmla="*/ 60671 h 1148417"/>
              <a:gd name="connsiteX17" fmla="*/ 342358 w 866730"/>
              <a:gd name="connsiteY17" fmla="*/ 86673 h 1148417"/>
              <a:gd name="connsiteX18" fmla="*/ 273020 w 866730"/>
              <a:gd name="connsiteY18" fmla="*/ 455033 h 1148417"/>
              <a:gd name="connsiteX19" fmla="*/ 398696 w 866730"/>
              <a:gd name="connsiteY19" fmla="*/ 455033 h 1148417"/>
              <a:gd name="connsiteX20" fmla="*/ 377028 w 866730"/>
              <a:gd name="connsiteY20" fmla="*/ 398696 h 1148417"/>
              <a:gd name="connsiteX21" fmla="*/ 472368 w 866730"/>
              <a:gd name="connsiteY21" fmla="*/ 385695 h 1148417"/>
              <a:gd name="connsiteX22" fmla="*/ 494036 w 866730"/>
              <a:gd name="connsiteY22" fmla="*/ 173346 h 1148417"/>
              <a:gd name="connsiteX23" fmla="*/ 520038 w 866730"/>
              <a:gd name="connsiteY23" fmla="*/ 125676 h 1148417"/>
              <a:gd name="connsiteX24" fmla="*/ 524372 w 866730"/>
              <a:gd name="connsiteY24" fmla="*/ 108341 h 1148417"/>
              <a:gd name="connsiteX25" fmla="*/ 520038 w 866730"/>
              <a:gd name="connsiteY25" fmla="*/ 69338 h 1148417"/>
              <a:gd name="connsiteX26" fmla="*/ 554707 w 866730"/>
              <a:gd name="connsiteY26" fmla="*/ 43336 h 1148417"/>
              <a:gd name="connsiteX27" fmla="*/ 823394 w 866730"/>
              <a:gd name="connsiteY27" fmla="*/ 489702 h 1148417"/>
              <a:gd name="connsiteX28" fmla="*/ 866730 w 866730"/>
              <a:gd name="connsiteY28" fmla="*/ 589376 h 1148417"/>
              <a:gd name="connsiteX29" fmla="*/ 780057 w 866730"/>
              <a:gd name="connsiteY29" fmla="*/ 628379 h 1148417"/>
              <a:gd name="connsiteX30" fmla="*/ 810393 w 866730"/>
              <a:gd name="connsiteY30" fmla="*/ 732387 h 1148417"/>
              <a:gd name="connsiteX31" fmla="*/ 507037 w 866730"/>
              <a:gd name="connsiteY31" fmla="*/ 901399 h 1148417"/>
              <a:gd name="connsiteX32" fmla="*/ 455033 w 866730"/>
              <a:gd name="connsiteY32" fmla="*/ 996739 h 1148417"/>
              <a:gd name="connsiteX33" fmla="*/ 468034 w 866730"/>
              <a:gd name="connsiteY33" fmla="*/ 1027075 h 1148417"/>
              <a:gd name="connsiteX34" fmla="*/ 420364 w 866730"/>
              <a:gd name="connsiteY34" fmla="*/ 1148417 h 1148417"/>
              <a:gd name="connsiteX35" fmla="*/ 351026 w 866730"/>
              <a:gd name="connsiteY35" fmla="*/ 1139750 h 1148417"/>
              <a:gd name="connsiteX36" fmla="*/ 86673 w 866730"/>
              <a:gd name="connsiteY36" fmla="*/ 1113747 h 1148417"/>
              <a:gd name="connsiteX0" fmla="*/ 99674 w 866730"/>
              <a:gd name="connsiteY0" fmla="*/ 1040076 h 1317429"/>
              <a:gd name="connsiteX1" fmla="*/ 60671 w 866730"/>
              <a:gd name="connsiteY1" fmla="*/ 897065 h 1317429"/>
              <a:gd name="connsiteX2" fmla="*/ 82339 w 866730"/>
              <a:gd name="connsiteY2" fmla="*/ 879731 h 1317429"/>
              <a:gd name="connsiteX3" fmla="*/ 43337 w 866730"/>
              <a:gd name="connsiteY3" fmla="*/ 845062 h 1317429"/>
              <a:gd name="connsiteX4" fmla="*/ 82339 w 866730"/>
              <a:gd name="connsiteY4" fmla="*/ 728053 h 1317429"/>
              <a:gd name="connsiteX5" fmla="*/ 39003 w 866730"/>
              <a:gd name="connsiteY5" fmla="*/ 710718 h 1317429"/>
              <a:gd name="connsiteX6" fmla="*/ 56338 w 866730"/>
              <a:gd name="connsiteY6" fmla="*/ 524372 h 1317429"/>
              <a:gd name="connsiteX7" fmla="*/ 60671 w 866730"/>
              <a:gd name="connsiteY7" fmla="*/ 429031 h 1317429"/>
              <a:gd name="connsiteX8" fmla="*/ 0 w 866730"/>
              <a:gd name="connsiteY8" fmla="*/ 385695 h 1317429"/>
              <a:gd name="connsiteX9" fmla="*/ 17335 w 866730"/>
              <a:gd name="connsiteY9" fmla="*/ 316356 h 1317429"/>
              <a:gd name="connsiteX10" fmla="*/ 47670 w 866730"/>
              <a:gd name="connsiteY10" fmla="*/ 238351 h 1317429"/>
              <a:gd name="connsiteX11" fmla="*/ 82339 w 866730"/>
              <a:gd name="connsiteY11" fmla="*/ 169012 h 1317429"/>
              <a:gd name="connsiteX12" fmla="*/ 104008 w 866730"/>
              <a:gd name="connsiteY12" fmla="*/ 130009 h 1317429"/>
              <a:gd name="connsiteX13" fmla="*/ 130010 w 866730"/>
              <a:gd name="connsiteY13" fmla="*/ 73672 h 1317429"/>
              <a:gd name="connsiteX14" fmla="*/ 151678 w 866730"/>
              <a:gd name="connsiteY14" fmla="*/ 34669 h 1317429"/>
              <a:gd name="connsiteX15" fmla="*/ 169012 w 866730"/>
              <a:gd name="connsiteY15" fmla="*/ 0 h 1317429"/>
              <a:gd name="connsiteX16" fmla="*/ 190681 w 866730"/>
              <a:gd name="connsiteY16" fmla="*/ 60671 h 1317429"/>
              <a:gd name="connsiteX17" fmla="*/ 342358 w 866730"/>
              <a:gd name="connsiteY17" fmla="*/ 86673 h 1317429"/>
              <a:gd name="connsiteX18" fmla="*/ 273020 w 866730"/>
              <a:gd name="connsiteY18" fmla="*/ 455033 h 1317429"/>
              <a:gd name="connsiteX19" fmla="*/ 398696 w 866730"/>
              <a:gd name="connsiteY19" fmla="*/ 455033 h 1317429"/>
              <a:gd name="connsiteX20" fmla="*/ 377028 w 866730"/>
              <a:gd name="connsiteY20" fmla="*/ 398696 h 1317429"/>
              <a:gd name="connsiteX21" fmla="*/ 472368 w 866730"/>
              <a:gd name="connsiteY21" fmla="*/ 385695 h 1317429"/>
              <a:gd name="connsiteX22" fmla="*/ 494036 w 866730"/>
              <a:gd name="connsiteY22" fmla="*/ 173346 h 1317429"/>
              <a:gd name="connsiteX23" fmla="*/ 520038 w 866730"/>
              <a:gd name="connsiteY23" fmla="*/ 125676 h 1317429"/>
              <a:gd name="connsiteX24" fmla="*/ 524372 w 866730"/>
              <a:gd name="connsiteY24" fmla="*/ 108341 h 1317429"/>
              <a:gd name="connsiteX25" fmla="*/ 520038 w 866730"/>
              <a:gd name="connsiteY25" fmla="*/ 69338 h 1317429"/>
              <a:gd name="connsiteX26" fmla="*/ 554707 w 866730"/>
              <a:gd name="connsiteY26" fmla="*/ 43336 h 1317429"/>
              <a:gd name="connsiteX27" fmla="*/ 823394 w 866730"/>
              <a:gd name="connsiteY27" fmla="*/ 489702 h 1317429"/>
              <a:gd name="connsiteX28" fmla="*/ 866730 w 866730"/>
              <a:gd name="connsiteY28" fmla="*/ 589376 h 1317429"/>
              <a:gd name="connsiteX29" fmla="*/ 780057 w 866730"/>
              <a:gd name="connsiteY29" fmla="*/ 628379 h 1317429"/>
              <a:gd name="connsiteX30" fmla="*/ 810393 w 866730"/>
              <a:gd name="connsiteY30" fmla="*/ 732387 h 1317429"/>
              <a:gd name="connsiteX31" fmla="*/ 507037 w 866730"/>
              <a:gd name="connsiteY31" fmla="*/ 901399 h 1317429"/>
              <a:gd name="connsiteX32" fmla="*/ 455033 w 866730"/>
              <a:gd name="connsiteY32" fmla="*/ 996739 h 1317429"/>
              <a:gd name="connsiteX33" fmla="*/ 468034 w 866730"/>
              <a:gd name="connsiteY33" fmla="*/ 1027075 h 1317429"/>
              <a:gd name="connsiteX34" fmla="*/ 420364 w 866730"/>
              <a:gd name="connsiteY34" fmla="*/ 1148417 h 1317429"/>
              <a:gd name="connsiteX35" fmla="*/ 307689 w 866730"/>
              <a:gd name="connsiteY35" fmla="*/ 1317429 h 1317429"/>
              <a:gd name="connsiteX36" fmla="*/ 86673 w 866730"/>
              <a:gd name="connsiteY36" fmla="*/ 1113747 h 1317429"/>
              <a:gd name="connsiteX0" fmla="*/ 99674 w 866730"/>
              <a:gd name="connsiteY0" fmla="*/ 1040076 h 1317429"/>
              <a:gd name="connsiteX1" fmla="*/ 60671 w 866730"/>
              <a:gd name="connsiteY1" fmla="*/ 897065 h 1317429"/>
              <a:gd name="connsiteX2" fmla="*/ 82339 w 866730"/>
              <a:gd name="connsiteY2" fmla="*/ 879731 h 1317429"/>
              <a:gd name="connsiteX3" fmla="*/ 43337 w 866730"/>
              <a:gd name="connsiteY3" fmla="*/ 845062 h 1317429"/>
              <a:gd name="connsiteX4" fmla="*/ 82339 w 866730"/>
              <a:gd name="connsiteY4" fmla="*/ 728053 h 1317429"/>
              <a:gd name="connsiteX5" fmla="*/ 39003 w 866730"/>
              <a:gd name="connsiteY5" fmla="*/ 710718 h 1317429"/>
              <a:gd name="connsiteX6" fmla="*/ 56338 w 866730"/>
              <a:gd name="connsiteY6" fmla="*/ 524372 h 1317429"/>
              <a:gd name="connsiteX7" fmla="*/ 60671 w 866730"/>
              <a:gd name="connsiteY7" fmla="*/ 429031 h 1317429"/>
              <a:gd name="connsiteX8" fmla="*/ 0 w 866730"/>
              <a:gd name="connsiteY8" fmla="*/ 385695 h 1317429"/>
              <a:gd name="connsiteX9" fmla="*/ 17335 w 866730"/>
              <a:gd name="connsiteY9" fmla="*/ 316356 h 1317429"/>
              <a:gd name="connsiteX10" fmla="*/ 47670 w 866730"/>
              <a:gd name="connsiteY10" fmla="*/ 238351 h 1317429"/>
              <a:gd name="connsiteX11" fmla="*/ 82339 w 866730"/>
              <a:gd name="connsiteY11" fmla="*/ 169012 h 1317429"/>
              <a:gd name="connsiteX12" fmla="*/ 104008 w 866730"/>
              <a:gd name="connsiteY12" fmla="*/ 130009 h 1317429"/>
              <a:gd name="connsiteX13" fmla="*/ 130010 w 866730"/>
              <a:gd name="connsiteY13" fmla="*/ 73672 h 1317429"/>
              <a:gd name="connsiteX14" fmla="*/ 151678 w 866730"/>
              <a:gd name="connsiteY14" fmla="*/ 34669 h 1317429"/>
              <a:gd name="connsiteX15" fmla="*/ 169012 w 866730"/>
              <a:gd name="connsiteY15" fmla="*/ 0 h 1317429"/>
              <a:gd name="connsiteX16" fmla="*/ 190681 w 866730"/>
              <a:gd name="connsiteY16" fmla="*/ 60671 h 1317429"/>
              <a:gd name="connsiteX17" fmla="*/ 342358 w 866730"/>
              <a:gd name="connsiteY17" fmla="*/ 86673 h 1317429"/>
              <a:gd name="connsiteX18" fmla="*/ 273020 w 866730"/>
              <a:gd name="connsiteY18" fmla="*/ 455033 h 1317429"/>
              <a:gd name="connsiteX19" fmla="*/ 398696 w 866730"/>
              <a:gd name="connsiteY19" fmla="*/ 455033 h 1317429"/>
              <a:gd name="connsiteX20" fmla="*/ 377028 w 866730"/>
              <a:gd name="connsiteY20" fmla="*/ 398696 h 1317429"/>
              <a:gd name="connsiteX21" fmla="*/ 472368 w 866730"/>
              <a:gd name="connsiteY21" fmla="*/ 385695 h 1317429"/>
              <a:gd name="connsiteX22" fmla="*/ 494036 w 866730"/>
              <a:gd name="connsiteY22" fmla="*/ 173346 h 1317429"/>
              <a:gd name="connsiteX23" fmla="*/ 520038 w 866730"/>
              <a:gd name="connsiteY23" fmla="*/ 125676 h 1317429"/>
              <a:gd name="connsiteX24" fmla="*/ 524372 w 866730"/>
              <a:gd name="connsiteY24" fmla="*/ 108341 h 1317429"/>
              <a:gd name="connsiteX25" fmla="*/ 520038 w 866730"/>
              <a:gd name="connsiteY25" fmla="*/ 69338 h 1317429"/>
              <a:gd name="connsiteX26" fmla="*/ 554707 w 866730"/>
              <a:gd name="connsiteY26" fmla="*/ 43336 h 1317429"/>
              <a:gd name="connsiteX27" fmla="*/ 823394 w 866730"/>
              <a:gd name="connsiteY27" fmla="*/ 489702 h 1317429"/>
              <a:gd name="connsiteX28" fmla="*/ 866730 w 866730"/>
              <a:gd name="connsiteY28" fmla="*/ 589376 h 1317429"/>
              <a:gd name="connsiteX29" fmla="*/ 780057 w 866730"/>
              <a:gd name="connsiteY29" fmla="*/ 628379 h 1317429"/>
              <a:gd name="connsiteX30" fmla="*/ 810393 w 866730"/>
              <a:gd name="connsiteY30" fmla="*/ 732387 h 1317429"/>
              <a:gd name="connsiteX31" fmla="*/ 507037 w 866730"/>
              <a:gd name="connsiteY31" fmla="*/ 901399 h 1317429"/>
              <a:gd name="connsiteX32" fmla="*/ 455033 w 866730"/>
              <a:gd name="connsiteY32" fmla="*/ 996739 h 1317429"/>
              <a:gd name="connsiteX33" fmla="*/ 468034 w 866730"/>
              <a:gd name="connsiteY33" fmla="*/ 1027075 h 1317429"/>
              <a:gd name="connsiteX34" fmla="*/ 420364 w 866730"/>
              <a:gd name="connsiteY34" fmla="*/ 1148417 h 1317429"/>
              <a:gd name="connsiteX35" fmla="*/ 307689 w 866730"/>
              <a:gd name="connsiteY35" fmla="*/ 1317429 h 1317429"/>
              <a:gd name="connsiteX36" fmla="*/ 182013 w 866730"/>
              <a:gd name="connsiteY36" fmla="*/ 1196087 h 1317429"/>
              <a:gd name="connsiteX37" fmla="*/ 86673 w 866730"/>
              <a:gd name="connsiteY37" fmla="*/ 1113747 h 1317429"/>
              <a:gd name="connsiteX0" fmla="*/ 99674 w 866730"/>
              <a:gd name="connsiteY0" fmla="*/ 1040076 h 1317429"/>
              <a:gd name="connsiteX1" fmla="*/ 60671 w 866730"/>
              <a:gd name="connsiteY1" fmla="*/ 897065 h 1317429"/>
              <a:gd name="connsiteX2" fmla="*/ 82339 w 866730"/>
              <a:gd name="connsiteY2" fmla="*/ 879731 h 1317429"/>
              <a:gd name="connsiteX3" fmla="*/ 43337 w 866730"/>
              <a:gd name="connsiteY3" fmla="*/ 845062 h 1317429"/>
              <a:gd name="connsiteX4" fmla="*/ 82339 w 866730"/>
              <a:gd name="connsiteY4" fmla="*/ 728053 h 1317429"/>
              <a:gd name="connsiteX5" fmla="*/ 39003 w 866730"/>
              <a:gd name="connsiteY5" fmla="*/ 710718 h 1317429"/>
              <a:gd name="connsiteX6" fmla="*/ 56338 w 866730"/>
              <a:gd name="connsiteY6" fmla="*/ 524372 h 1317429"/>
              <a:gd name="connsiteX7" fmla="*/ 60671 w 866730"/>
              <a:gd name="connsiteY7" fmla="*/ 429031 h 1317429"/>
              <a:gd name="connsiteX8" fmla="*/ 0 w 866730"/>
              <a:gd name="connsiteY8" fmla="*/ 385695 h 1317429"/>
              <a:gd name="connsiteX9" fmla="*/ 17335 w 866730"/>
              <a:gd name="connsiteY9" fmla="*/ 316356 h 1317429"/>
              <a:gd name="connsiteX10" fmla="*/ 47670 w 866730"/>
              <a:gd name="connsiteY10" fmla="*/ 238351 h 1317429"/>
              <a:gd name="connsiteX11" fmla="*/ 82339 w 866730"/>
              <a:gd name="connsiteY11" fmla="*/ 169012 h 1317429"/>
              <a:gd name="connsiteX12" fmla="*/ 104008 w 866730"/>
              <a:gd name="connsiteY12" fmla="*/ 130009 h 1317429"/>
              <a:gd name="connsiteX13" fmla="*/ 130010 w 866730"/>
              <a:gd name="connsiteY13" fmla="*/ 73672 h 1317429"/>
              <a:gd name="connsiteX14" fmla="*/ 151678 w 866730"/>
              <a:gd name="connsiteY14" fmla="*/ 34669 h 1317429"/>
              <a:gd name="connsiteX15" fmla="*/ 169012 w 866730"/>
              <a:gd name="connsiteY15" fmla="*/ 0 h 1317429"/>
              <a:gd name="connsiteX16" fmla="*/ 190681 w 866730"/>
              <a:gd name="connsiteY16" fmla="*/ 60671 h 1317429"/>
              <a:gd name="connsiteX17" fmla="*/ 342358 w 866730"/>
              <a:gd name="connsiteY17" fmla="*/ 86673 h 1317429"/>
              <a:gd name="connsiteX18" fmla="*/ 273020 w 866730"/>
              <a:gd name="connsiteY18" fmla="*/ 455033 h 1317429"/>
              <a:gd name="connsiteX19" fmla="*/ 398696 w 866730"/>
              <a:gd name="connsiteY19" fmla="*/ 455033 h 1317429"/>
              <a:gd name="connsiteX20" fmla="*/ 377028 w 866730"/>
              <a:gd name="connsiteY20" fmla="*/ 398696 h 1317429"/>
              <a:gd name="connsiteX21" fmla="*/ 472368 w 866730"/>
              <a:gd name="connsiteY21" fmla="*/ 385695 h 1317429"/>
              <a:gd name="connsiteX22" fmla="*/ 494036 w 866730"/>
              <a:gd name="connsiteY22" fmla="*/ 173346 h 1317429"/>
              <a:gd name="connsiteX23" fmla="*/ 520038 w 866730"/>
              <a:gd name="connsiteY23" fmla="*/ 125676 h 1317429"/>
              <a:gd name="connsiteX24" fmla="*/ 524372 w 866730"/>
              <a:gd name="connsiteY24" fmla="*/ 108341 h 1317429"/>
              <a:gd name="connsiteX25" fmla="*/ 520038 w 866730"/>
              <a:gd name="connsiteY25" fmla="*/ 69338 h 1317429"/>
              <a:gd name="connsiteX26" fmla="*/ 554707 w 866730"/>
              <a:gd name="connsiteY26" fmla="*/ 43336 h 1317429"/>
              <a:gd name="connsiteX27" fmla="*/ 823394 w 866730"/>
              <a:gd name="connsiteY27" fmla="*/ 489702 h 1317429"/>
              <a:gd name="connsiteX28" fmla="*/ 866730 w 866730"/>
              <a:gd name="connsiteY28" fmla="*/ 589376 h 1317429"/>
              <a:gd name="connsiteX29" fmla="*/ 780057 w 866730"/>
              <a:gd name="connsiteY29" fmla="*/ 628379 h 1317429"/>
              <a:gd name="connsiteX30" fmla="*/ 810393 w 866730"/>
              <a:gd name="connsiteY30" fmla="*/ 732387 h 1317429"/>
              <a:gd name="connsiteX31" fmla="*/ 507037 w 866730"/>
              <a:gd name="connsiteY31" fmla="*/ 901399 h 1317429"/>
              <a:gd name="connsiteX32" fmla="*/ 455033 w 866730"/>
              <a:gd name="connsiteY32" fmla="*/ 996739 h 1317429"/>
              <a:gd name="connsiteX33" fmla="*/ 468034 w 866730"/>
              <a:gd name="connsiteY33" fmla="*/ 1027075 h 1317429"/>
              <a:gd name="connsiteX34" fmla="*/ 420364 w 866730"/>
              <a:gd name="connsiteY34" fmla="*/ 1148417 h 1317429"/>
              <a:gd name="connsiteX35" fmla="*/ 307689 w 866730"/>
              <a:gd name="connsiteY35" fmla="*/ 1317429 h 1317429"/>
              <a:gd name="connsiteX36" fmla="*/ 229683 w 866730"/>
              <a:gd name="connsiteY36" fmla="*/ 1243757 h 1317429"/>
              <a:gd name="connsiteX37" fmla="*/ 86673 w 866730"/>
              <a:gd name="connsiteY37" fmla="*/ 1113747 h 1317429"/>
              <a:gd name="connsiteX0" fmla="*/ 99674 w 866730"/>
              <a:gd name="connsiteY0" fmla="*/ 1040076 h 1317429"/>
              <a:gd name="connsiteX1" fmla="*/ 60671 w 866730"/>
              <a:gd name="connsiteY1" fmla="*/ 897065 h 1317429"/>
              <a:gd name="connsiteX2" fmla="*/ 82339 w 866730"/>
              <a:gd name="connsiteY2" fmla="*/ 879731 h 1317429"/>
              <a:gd name="connsiteX3" fmla="*/ 43337 w 866730"/>
              <a:gd name="connsiteY3" fmla="*/ 845062 h 1317429"/>
              <a:gd name="connsiteX4" fmla="*/ 82339 w 866730"/>
              <a:gd name="connsiteY4" fmla="*/ 728053 h 1317429"/>
              <a:gd name="connsiteX5" fmla="*/ 39003 w 866730"/>
              <a:gd name="connsiteY5" fmla="*/ 710718 h 1317429"/>
              <a:gd name="connsiteX6" fmla="*/ 56338 w 866730"/>
              <a:gd name="connsiteY6" fmla="*/ 524372 h 1317429"/>
              <a:gd name="connsiteX7" fmla="*/ 60671 w 866730"/>
              <a:gd name="connsiteY7" fmla="*/ 429031 h 1317429"/>
              <a:gd name="connsiteX8" fmla="*/ 0 w 866730"/>
              <a:gd name="connsiteY8" fmla="*/ 385695 h 1317429"/>
              <a:gd name="connsiteX9" fmla="*/ 17335 w 866730"/>
              <a:gd name="connsiteY9" fmla="*/ 316356 h 1317429"/>
              <a:gd name="connsiteX10" fmla="*/ 47670 w 866730"/>
              <a:gd name="connsiteY10" fmla="*/ 238351 h 1317429"/>
              <a:gd name="connsiteX11" fmla="*/ 82339 w 866730"/>
              <a:gd name="connsiteY11" fmla="*/ 169012 h 1317429"/>
              <a:gd name="connsiteX12" fmla="*/ 104008 w 866730"/>
              <a:gd name="connsiteY12" fmla="*/ 130009 h 1317429"/>
              <a:gd name="connsiteX13" fmla="*/ 130010 w 866730"/>
              <a:gd name="connsiteY13" fmla="*/ 73672 h 1317429"/>
              <a:gd name="connsiteX14" fmla="*/ 151678 w 866730"/>
              <a:gd name="connsiteY14" fmla="*/ 34669 h 1317429"/>
              <a:gd name="connsiteX15" fmla="*/ 169012 w 866730"/>
              <a:gd name="connsiteY15" fmla="*/ 0 h 1317429"/>
              <a:gd name="connsiteX16" fmla="*/ 190681 w 866730"/>
              <a:gd name="connsiteY16" fmla="*/ 60671 h 1317429"/>
              <a:gd name="connsiteX17" fmla="*/ 342358 w 866730"/>
              <a:gd name="connsiteY17" fmla="*/ 86673 h 1317429"/>
              <a:gd name="connsiteX18" fmla="*/ 273020 w 866730"/>
              <a:gd name="connsiteY18" fmla="*/ 455033 h 1317429"/>
              <a:gd name="connsiteX19" fmla="*/ 398696 w 866730"/>
              <a:gd name="connsiteY19" fmla="*/ 455033 h 1317429"/>
              <a:gd name="connsiteX20" fmla="*/ 377028 w 866730"/>
              <a:gd name="connsiteY20" fmla="*/ 398696 h 1317429"/>
              <a:gd name="connsiteX21" fmla="*/ 472368 w 866730"/>
              <a:gd name="connsiteY21" fmla="*/ 385695 h 1317429"/>
              <a:gd name="connsiteX22" fmla="*/ 494036 w 866730"/>
              <a:gd name="connsiteY22" fmla="*/ 173346 h 1317429"/>
              <a:gd name="connsiteX23" fmla="*/ 520038 w 866730"/>
              <a:gd name="connsiteY23" fmla="*/ 125676 h 1317429"/>
              <a:gd name="connsiteX24" fmla="*/ 524372 w 866730"/>
              <a:gd name="connsiteY24" fmla="*/ 108341 h 1317429"/>
              <a:gd name="connsiteX25" fmla="*/ 520038 w 866730"/>
              <a:gd name="connsiteY25" fmla="*/ 69338 h 1317429"/>
              <a:gd name="connsiteX26" fmla="*/ 554707 w 866730"/>
              <a:gd name="connsiteY26" fmla="*/ 43336 h 1317429"/>
              <a:gd name="connsiteX27" fmla="*/ 823394 w 866730"/>
              <a:gd name="connsiteY27" fmla="*/ 489702 h 1317429"/>
              <a:gd name="connsiteX28" fmla="*/ 866730 w 866730"/>
              <a:gd name="connsiteY28" fmla="*/ 589376 h 1317429"/>
              <a:gd name="connsiteX29" fmla="*/ 780057 w 866730"/>
              <a:gd name="connsiteY29" fmla="*/ 628379 h 1317429"/>
              <a:gd name="connsiteX30" fmla="*/ 810393 w 866730"/>
              <a:gd name="connsiteY30" fmla="*/ 732387 h 1317429"/>
              <a:gd name="connsiteX31" fmla="*/ 507037 w 866730"/>
              <a:gd name="connsiteY31" fmla="*/ 901399 h 1317429"/>
              <a:gd name="connsiteX32" fmla="*/ 455033 w 866730"/>
              <a:gd name="connsiteY32" fmla="*/ 996739 h 1317429"/>
              <a:gd name="connsiteX33" fmla="*/ 468034 w 866730"/>
              <a:gd name="connsiteY33" fmla="*/ 1027075 h 1317429"/>
              <a:gd name="connsiteX34" fmla="*/ 420364 w 866730"/>
              <a:gd name="connsiteY34" fmla="*/ 1148417 h 1317429"/>
              <a:gd name="connsiteX35" fmla="*/ 307689 w 866730"/>
              <a:gd name="connsiteY35" fmla="*/ 1317429 h 1317429"/>
              <a:gd name="connsiteX36" fmla="*/ 229683 w 866730"/>
              <a:gd name="connsiteY36" fmla="*/ 1243757 h 1317429"/>
              <a:gd name="connsiteX37" fmla="*/ 160345 w 866730"/>
              <a:gd name="connsiteY37" fmla="*/ 1183086 h 1317429"/>
              <a:gd name="connsiteX38" fmla="*/ 86673 w 866730"/>
              <a:gd name="connsiteY38" fmla="*/ 1113747 h 1317429"/>
              <a:gd name="connsiteX0" fmla="*/ 99674 w 866730"/>
              <a:gd name="connsiteY0" fmla="*/ 1040076 h 1317429"/>
              <a:gd name="connsiteX1" fmla="*/ 60671 w 866730"/>
              <a:gd name="connsiteY1" fmla="*/ 897065 h 1317429"/>
              <a:gd name="connsiteX2" fmla="*/ 82339 w 866730"/>
              <a:gd name="connsiteY2" fmla="*/ 879731 h 1317429"/>
              <a:gd name="connsiteX3" fmla="*/ 43337 w 866730"/>
              <a:gd name="connsiteY3" fmla="*/ 845062 h 1317429"/>
              <a:gd name="connsiteX4" fmla="*/ 82339 w 866730"/>
              <a:gd name="connsiteY4" fmla="*/ 728053 h 1317429"/>
              <a:gd name="connsiteX5" fmla="*/ 39003 w 866730"/>
              <a:gd name="connsiteY5" fmla="*/ 710718 h 1317429"/>
              <a:gd name="connsiteX6" fmla="*/ 56338 w 866730"/>
              <a:gd name="connsiteY6" fmla="*/ 524372 h 1317429"/>
              <a:gd name="connsiteX7" fmla="*/ 60671 w 866730"/>
              <a:gd name="connsiteY7" fmla="*/ 429031 h 1317429"/>
              <a:gd name="connsiteX8" fmla="*/ 0 w 866730"/>
              <a:gd name="connsiteY8" fmla="*/ 385695 h 1317429"/>
              <a:gd name="connsiteX9" fmla="*/ 17335 w 866730"/>
              <a:gd name="connsiteY9" fmla="*/ 316356 h 1317429"/>
              <a:gd name="connsiteX10" fmla="*/ 47670 w 866730"/>
              <a:gd name="connsiteY10" fmla="*/ 238351 h 1317429"/>
              <a:gd name="connsiteX11" fmla="*/ 82339 w 866730"/>
              <a:gd name="connsiteY11" fmla="*/ 169012 h 1317429"/>
              <a:gd name="connsiteX12" fmla="*/ 104008 w 866730"/>
              <a:gd name="connsiteY12" fmla="*/ 130009 h 1317429"/>
              <a:gd name="connsiteX13" fmla="*/ 130010 w 866730"/>
              <a:gd name="connsiteY13" fmla="*/ 73672 h 1317429"/>
              <a:gd name="connsiteX14" fmla="*/ 151678 w 866730"/>
              <a:gd name="connsiteY14" fmla="*/ 34669 h 1317429"/>
              <a:gd name="connsiteX15" fmla="*/ 169012 w 866730"/>
              <a:gd name="connsiteY15" fmla="*/ 0 h 1317429"/>
              <a:gd name="connsiteX16" fmla="*/ 190681 w 866730"/>
              <a:gd name="connsiteY16" fmla="*/ 60671 h 1317429"/>
              <a:gd name="connsiteX17" fmla="*/ 342358 w 866730"/>
              <a:gd name="connsiteY17" fmla="*/ 86673 h 1317429"/>
              <a:gd name="connsiteX18" fmla="*/ 273020 w 866730"/>
              <a:gd name="connsiteY18" fmla="*/ 455033 h 1317429"/>
              <a:gd name="connsiteX19" fmla="*/ 398696 w 866730"/>
              <a:gd name="connsiteY19" fmla="*/ 455033 h 1317429"/>
              <a:gd name="connsiteX20" fmla="*/ 377028 w 866730"/>
              <a:gd name="connsiteY20" fmla="*/ 398696 h 1317429"/>
              <a:gd name="connsiteX21" fmla="*/ 472368 w 866730"/>
              <a:gd name="connsiteY21" fmla="*/ 385695 h 1317429"/>
              <a:gd name="connsiteX22" fmla="*/ 494036 w 866730"/>
              <a:gd name="connsiteY22" fmla="*/ 173346 h 1317429"/>
              <a:gd name="connsiteX23" fmla="*/ 520038 w 866730"/>
              <a:gd name="connsiteY23" fmla="*/ 125676 h 1317429"/>
              <a:gd name="connsiteX24" fmla="*/ 524372 w 866730"/>
              <a:gd name="connsiteY24" fmla="*/ 108341 h 1317429"/>
              <a:gd name="connsiteX25" fmla="*/ 520038 w 866730"/>
              <a:gd name="connsiteY25" fmla="*/ 69338 h 1317429"/>
              <a:gd name="connsiteX26" fmla="*/ 554707 w 866730"/>
              <a:gd name="connsiteY26" fmla="*/ 43336 h 1317429"/>
              <a:gd name="connsiteX27" fmla="*/ 823394 w 866730"/>
              <a:gd name="connsiteY27" fmla="*/ 489702 h 1317429"/>
              <a:gd name="connsiteX28" fmla="*/ 866730 w 866730"/>
              <a:gd name="connsiteY28" fmla="*/ 589376 h 1317429"/>
              <a:gd name="connsiteX29" fmla="*/ 780057 w 866730"/>
              <a:gd name="connsiteY29" fmla="*/ 628379 h 1317429"/>
              <a:gd name="connsiteX30" fmla="*/ 810393 w 866730"/>
              <a:gd name="connsiteY30" fmla="*/ 732387 h 1317429"/>
              <a:gd name="connsiteX31" fmla="*/ 507037 w 866730"/>
              <a:gd name="connsiteY31" fmla="*/ 901399 h 1317429"/>
              <a:gd name="connsiteX32" fmla="*/ 455033 w 866730"/>
              <a:gd name="connsiteY32" fmla="*/ 996739 h 1317429"/>
              <a:gd name="connsiteX33" fmla="*/ 468034 w 866730"/>
              <a:gd name="connsiteY33" fmla="*/ 1027075 h 1317429"/>
              <a:gd name="connsiteX34" fmla="*/ 420364 w 866730"/>
              <a:gd name="connsiteY34" fmla="*/ 1148417 h 1317429"/>
              <a:gd name="connsiteX35" fmla="*/ 307689 w 866730"/>
              <a:gd name="connsiteY35" fmla="*/ 1317429 h 1317429"/>
              <a:gd name="connsiteX36" fmla="*/ 229683 w 866730"/>
              <a:gd name="connsiteY36" fmla="*/ 1243757 h 1317429"/>
              <a:gd name="connsiteX37" fmla="*/ 281687 w 866730"/>
              <a:gd name="connsiteY37" fmla="*/ 1126749 h 1317429"/>
              <a:gd name="connsiteX38" fmla="*/ 86673 w 866730"/>
              <a:gd name="connsiteY38" fmla="*/ 1113747 h 1317429"/>
              <a:gd name="connsiteX0" fmla="*/ 99674 w 866730"/>
              <a:gd name="connsiteY0" fmla="*/ 1040076 h 1317429"/>
              <a:gd name="connsiteX1" fmla="*/ 60671 w 866730"/>
              <a:gd name="connsiteY1" fmla="*/ 897065 h 1317429"/>
              <a:gd name="connsiteX2" fmla="*/ 82339 w 866730"/>
              <a:gd name="connsiteY2" fmla="*/ 879731 h 1317429"/>
              <a:gd name="connsiteX3" fmla="*/ 43337 w 866730"/>
              <a:gd name="connsiteY3" fmla="*/ 845062 h 1317429"/>
              <a:gd name="connsiteX4" fmla="*/ 82339 w 866730"/>
              <a:gd name="connsiteY4" fmla="*/ 728053 h 1317429"/>
              <a:gd name="connsiteX5" fmla="*/ 39003 w 866730"/>
              <a:gd name="connsiteY5" fmla="*/ 710718 h 1317429"/>
              <a:gd name="connsiteX6" fmla="*/ 56338 w 866730"/>
              <a:gd name="connsiteY6" fmla="*/ 524372 h 1317429"/>
              <a:gd name="connsiteX7" fmla="*/ 60671 w 866730"/>
              <a:gd name="connsiteY7" fmla="*/ 429031 h 1317429"/>
              <a:gd name="connsiteX8" fmla="*/ 0 w 866730"/>
              <a:gd name="connsiteY8" fmla="*/ 385695 h 1317429"/>
              <a:gd name="connsiteX9" fmla="*/ 17335 w 866730"/>
              <a:gd name="connsiteY9" fmla="*/ 316356 h 1317429"/>
              <a:gd name="connsiteX10" fmla="*/ 47670 w 866730"/>
              <a:gd name="connsiteY10" fmla="*/ 238351 h 1317429"/>
              <a:gd name="connsiteX11" fmla="*/ 82339 w 866730"/>
              <a:gd name="connsiteY11" fmla="*/ 169012 h 1317429"/>
              <a:gd name="connsiteX12" fmla="*/ 104008 w 866730"/>
              <a:gd name="connsiteY12" fmla="*/ 130009 h 1317429"/>
              <a:gd name="connsiteX13" fmla="*/ 130010 w 866730"/>
              <a:gd name="connsiteY13" fmla="*/ 73672 h 1317429"/>
              <a:gd name="connsiteX14" fmla="*/ 151678 w 866730"/>
              <a:gd name="connsiteY14" fmla="*/ 34669 h 1317429"/>
              <a:gd name="connsiteX15" fmla="*/ 169012 w 866730"/>
              <a:gd name="connsiteY15" fmla="*/ 0 h 1317429"/>
              <a:gd name="connsiteX16" fmla="*/ 190681 w 866730"/>
              <a:gd name="connsiteY16" fmla="*/ 60671 h 1317429"/>
              <a:gd name="connsiteX17" fmla="*/ 342358 w 866730"/>
              <a:gd name="connsiteY17" fmla="*/ 86673 h 1317429"/>
              <a:gd name="connsiteX18" fmla="*/ 273020 w 866730"/>
              <a:gd name="connsiteY18" fmla="*/ 455033 h 1317429"/>
              <a:gd name="connsiteX19" fmla="*/ 398696 w 866730"/>
              <a:gd name="connsiteY19" fmla="*/ 455033 h 1317429"/>
              <a:gd name="connsiteX20" fmla="*/ 377028 w 866730"/>
              <a:gd name="connsiteY20" fmla="*/ 398696 h 1317429"/>
              <a:gd name="connsiteX21" fmla="*/ 472368 w 866730"/>
              <a:gd name="connsiteY21" fmla="*/ 385695 h 1317429"/>
              <a:gd name="connsiteX22" fmla="*/ 494036 w 866730"/>
              <a:gd name="connsiteY22" fmla="*/ 173346 h 1317429"/>
              <a:gd name="connsiteX23" fmla="*/ 520038 w 866730"/>
              <a:gd name="connsiteY23" fmla="*/ 125676 h 1317429"/>
              <a:gd name="connsiteX24" fmla="*/ 524372 w 866730"/>
              <a:gd name="connsiteY24" fmla="*/ 108341 h 1317429"/>
              <a:gd name="connsiteX25" fmla="*/ 520038 w 866730"/>
              <a:gd name="connsiteY25" fmla="*/ 69338 h 1317429"/>
              <a:gd name="connsiteX26" fmla="*/ 554707 w 866730"/>
              <a:gd name="connsiteY26" fmla="*/ 43336 h 1317429"/>
              <a:gd name="connsiteX27" fmla="*/ 823394 w 866730"/>
              <a:gd name="connsiteY27" fmla="*/ 489702 h 1317429"/>
              <a:gd name="connsiteX28" fmla="*/ 866730 w 866730"/>
              <a:gd name="connsiteY28" fmla="*/ 589376 h 1317429"/>
              <a:gd name="connsiteX29" fmla="*/ 780057 w 866730"/>
              <a:gd name="connsiteY29" fmla="*/ 628379 h 1317429"/>
              <a:gd name="connsiteX30" fmla="*/ 810393 w 866730"/>
              <a:gd name="connsiteY30" fmla="*/ 732387 h 1317429"/>
              <a:gd name="connsiteX31" fmla="*/ 507037 w 866730"/>
              <a:gd name="connsiteY31" fmla="*/ 901399 h 1317429"/>
              <a:gd name="connsiteX32" fmla="*/ 455033 w 866730"/>
              <a:gd name="connsiteY32" fmla="*/ 996739 h 1317429"/>
              <a:gd name="connsiteX33" fmla="*/ 468034 w 866730"/>
              <a:gd name="connsiteY33" fmla="*/ 1027075 h 1317429"/>
              <a:gd name="connsiteX34" fmla="*/ 420364 w 866730"/>
              <a:gd name="connsiteY34" fmla="*/ 1148417 h 1317429"/>
              <a:gd name="connsiteX35" fmla="*/ 307689 w 866730"/>
              <a:gd name="connsiteY35" fmla="*/ 1317429 h 1317429"/>
              <a:gd name="connsiteX36" fmla="*/ 229683 w 866730"/>
              <a:gd name="connsiteY36" fmla="*/ 1243757 h 1317429"/>
              <a:gd name="connsiteX37" fmla="*/ 281687 w 866730"/>
              <a:gd name="connsiteY37" fmla="*/ 1126749 h 1317429"/>
              <a:gd name="connsiteX38" fmla="*/ 156012 w 866730"/>
              <a:gd name="connsiteY38" fmla="*/ 1118081 h 1317429"/>
              <a:gd name="connsiteX39" fmla="*/ 86673 w 866730"/>
              <a:gd name="connsiteY39" fmla="*/ 1113747 h 1317429"/>
              <a:gd name="connsiteX0" fmla="*/ 99674 w 866730"/>
              <a:gd name="connsiteY0" fmla="*/ 1040076 h 1317429"/>
              <a:gd name="connsiteX1" fmla="*/ 60671 w 866730"/>
              <a:gd name="connsiteY1" fmla="*/ 897065 h 1317429"/>
              <a:gd name="connsiteX2" fmla="*/ 82339 w 866730"/>
              <a:gd name="connsiteY2" fmla="*/ 879731 h 1317429"/>
              <a:gd name="connsiteX3" fmla="*/ 43337 w 866730"/>
              <a:gd name="connsiteY3" fmla="*/ 845062 h 1317429"/>
              <a:gd name="connsiteX4" fmla="*/ 82339 w 866730"/>
              <a:gd name="connsiteY4" fmla="*/ 728053 h 1317429"/>
              <a:gd name="connsiteX5" fmla="*/ 39003 w 866730"/>
              <a:gd name="connsiteY5" fmla="*/ 710718 h 1317429"/>
              <a:gd name="connsiteX6" fmla="*/ 56338 w 866730"/>
              <a:gd name="connsiteY6" fmla="*/ 524372 h 1317429"/>
              <a:gd name="connsiteX7" fmla="*/ 60671 w 866730"/>
              <a:gd name="connsiteY7" fmla="*/ 429031 h 1317429"/>
              <a:gd name="connsiteX8" fmla="*/ 0 w 866730"/>
              <a:gd name="connsiteY8" fmla="*/ 385695 h 1317429"/>
              <a:gd name="connsiteX9" fmla="*/ 17335 w 866730"/>
              <a:gd name="connsiteY9" fmla="*/ 316356 h 1317429"/>
              <a:gd name="connsiteX10" fmla="*/ 47670 w 866730"/>
              <a:gd name="connsiteY10" fmla="*/ 238351 h 1317429"/>
              <a:gd name="connsiteX11" fmla="*/ 82339 w 866730"/>
              <a:gd name="connsiteY11" fmla="*/ 169012 h 1317429"/>
              <a:gd name="connsiteX12" fmla="*/ 104008 w 866730"/>
              <a:gd name="connsiteY12" fmla="*/ 130009 h 1317429"/>
              <a:gd name="connsiteX13" fmla="*/ 130010 w 866730"/>
              <a:gd name="connsiteY13" fmla="*/ 73672 h 1317429"/>
              <a:gd name="connsiteX14" fmla="*/ 151678 w 866730"/>
              <a:gd name="connsiteY14" fmla="*/ 34669 h 1317429"/>
              <a:gd name="connsiteX15" fmla="*/ 169012 w 866730"/>
              <a:gd name="connsiteY15" fmla="*/ 0 h 1317429"/>
              <a:gd name="connsiteX16" fmla="*/ 190681 w 866730"/>
              <a:gd name="connsiteY16" fmla="*/ 60671 h 1317429"/>
              <a:gd name="connsiteX17" fmla="*/ 342358 w 866730"/>
              <a:gd name="connsiteY17" fmla="*/ 86673 h 1317429"/>
              <a:gd name="connsiteX18" fmla="*/ 273020 w 866730"/>
              <a:gd name="connsiteY18" fmla="*/ 455033 h 1317429"/>
              <a:gd name="connsiteX19" fmla="*/ 398696 w 866730"/>
              <a:gd name="connsiteY19" fmla="*/ 455033 h 1317429"/>
              <a:gd name="connsiteX20" fmla="*/ 377028 w 866730"/>
              <a:gd name="connsiteY20" fmla="*/ 398696 h 1317429"/>
              <a:gd name="connsiteX21" fmla="*/ 472368 w 866730"/>
              <a:gd name="connsiteY21" fmla="*/ 385695 h 1317429"/>
              <a:gd name="connsiteX22" fmla="*/ 494036 w 866730"/>
              <a:gd name="connsiteY22" fmla="*/ 173346 h 1317429"/>
              <a:gd name="connsiteX23" fmla="*/ 520038 w 866730"/>
              <a:gd name="connsiteY23" fmla="*/ 125676 h 1317429"/>
              <a:gd name="connsiteX24" fmla="*/ 524372 w 866730"/>
              <a:gd name="connsiteY24" fmla="*/ 108341 h 1317429"/>
              <a:gd name="connsiteX25" fmla="*/ 520038 w 866730"/>
              <a:gd name="connsiteY25" fmla="*/ 69338 h 1317429"/>
              <a:gd name="connsiteX26" fmla="*/ 554707 w 866730"/>
              <a:gd name="connsiteY26" fmla="*/ 43336 h 1317429"/>
              <a:gd name="connsiteX27" fmla="*/ 823394 w 866730"/>
              <a:gd name="connsiteY27" fmla="*/ 489702 h 1317429"/>
              <a:gd name="connsiteX28" fmla="*/ 866730 w 866730"/>
              <a:gd name="connsiteY28" fmla="*/ 589376 h 1317429"/>
              <a:gd name="connsiteX29" fmla="*/ 780057 w 866730"/>
              <a:gd name="connsiteY29" fmla="*/ 628379 h 1317429"/>
              <a:gd name="connsiteX30" fmla="*/ 810393 w 866730"/>
              <a:gd name="connsiteY30" fmla="*/ 732387 h 1317429"/>
              <a:gd name="connsiteX31" fmla="*/ 507037 w 866730"/>
              <a:gd name="connsiteY31" fmla="*/ 901399 h 1317429"/>
              <a:gd name="connsiteX32" fmla="*/ 455033 w 866730"/>
              <a:gd name="connsiteY32" fmla="*/ 996739 h 1317429"/>
              <a:gd name="connsiteX33" fmla="*/ 468034 w 866730"/>
              <a:gd name="connsiteY33" fmla="*/ 1027075 h 1317429"/>
              <a:gd name="connsiteX34" fmla="*/ 420364 w 866730"/>
              <a:gd name="connsiteY34" fmla="*/ 1148417 h 1317429"/>
              <a:gd name="connsiteX35" fmla="*/ 307689 w 866730"/>
              <a:gd name="connsiteY35" fmla="*/ 1317429 h 1317429"/>
              <a:gd name="connsiteX36" fmla="*/ 229683 w 866730"/>
              <a:gd name="connsiteY36" fmla="*/ 1243757 h 1317429"/>
              <a:gd name="connsiteX37" fmla="*/ 281687 w 866730"/>
              <a:gd name="connsiteY37" fmla="*/ 1126749 h 1317429"/>
              <a:gd name="connsiteX38" fmla="*/ 325024 w 866730"/>
              <a:gd name="connsiteY38" fmla="*/ 1057410 h 1317429"/>
              <a:gd name="connsiteX39" fmla="*/ 86673 w 866730"/>
              <a:gd name="connsiteY39" fmla="*/ 1113747 h 1317429"/>
              <a:gd name="connsiteX0" fmla="*/ 99674 w 866730"/>
              <a:gd name="connsiteY0" fmla="*/ 1040076 h 1317429"/>
              <a:gd name="connsiteX1" fmla="*/ 60671 w 866730"/>
              <a:gd name="connsiteY1" fmla="*/ 897065 h 1317429"/>
              <a:gd name="connsiteX2" fmla="*/ 82339 w 866730"/>
              <a:gd name="connsiteY2" fmla="*/ 879731 h 1317429"/>
              <a:gd name="connsiteX3" fmla="*/ 43337 w 866730"/>
              <a:gd name="connsiteY3" fmla="*/ 845062 h 1317429"/>
              <a:gd name="connsiteX4" fmla="*/ 82339 w 866730"/>
              <a:gd name="connsiteY4" fmla="*/ 728053 h 1317429"/>
              <a:gd name="connsiteX5" fmla="*/ 39003 w 866730"/>
              <a:gd name="connsiteY5" fmla="*/ 710718 h 1317429"/>
              <a:gd name="connsiteX6" fmla="*/ 56338 w 866730"/>
              <a:gd name="connsiteY6" fmla="*/ 524372 h 1317429"/>
              <a:gd name="connsiteX7" fmla="*/ 60671 w 866730"/>
              <a:gd name="connsiteY7" fmla="*/ 429031 h 1317429"/>
              <a:gd name="connsiteX8" fmla="*/ 0 w 866730"/>
              <a:gd name="connsiteY8" fmla="*/ 385695 h 1317429"/>
              <a:gd name="connsiteX9" fmla="*/ 17335 w 866730"/>
              <a:gd name="connsiteY9" fmla="*/ 316356 h 1317429"/>
              <a:gd name="connsiteX10" fmla="*/ 47670 w 866730"/>
              <a:gd name="connsiteY10" fmla="*/ 238351 h 1317429"/>
              <a:gd name="connsiteX11" fmla="*/ 82339 w 866730"/>
              <a:gd name="connsiteY11" fmla="*/ 169012 h 1317429"/>
              <a:gd name="connsiteX12" fmla="*/ 104008 w 866730"/>
              <a:gd name="connsiteY12" fmla="*/ 130009 h 1317429"/>
              <a:gd name="connsiteX13" fmla="*/ 130010 w 866730"/>
              <a:gd name="connsiteY13" fmla="*/ 73672 h 1317429"/>
              <a:gd name="connsiteX14" fmla="*/ 151678 w 866730"/>
              <a:gd name="connsiteY14" fmla="*/ 34669 h 1317429"/>
              <a:gd name="connsiteX15" fmla="*/ 169012 w 866730"/>
              <a:gd name="connsiteY15" fmla="*/ 0 h 1317429"/>
              <a:gd name="connsiteX16" fmla="*/ 190681 w 866730"/>
              <a:gd name="connsiteY16" fmla="*/ 60671 h 1317429"/>
              <a:gd name="connsiteX17" fmla="*/ 342358 w 866730"/>
              <a:gd name="connsiteY17" fmla="*/ 86673 h 1317429"/>
              <a:gd name="connsiteX18" fmla="*/ 273020 w 866730"/>
              <a:gd name="connsiteY18" fmla="*/ 455033 h 1317429"/>
              <a:gd name="connsiteX19" fmla="*/ 398696 w 866730"/>
              <a:gd name="connsiteY19" fmla="*/ 455033 h 1317429"/>
              <a:gd name="connsiteX20" fmla="*/ 377028 w 866730"/>
              <a:gd name="connsiteY20" fmla="*/ 398696 h 1317429"/>
              <a:gd name="connsiteX21" fmla="*/ 472368 w 866730"/>
              <a:gd name="connsiteY21" fmla="*/ 385695 h 1317429"/>
              <a:gd name="connsiteX22" fmla="*/ 494036 w 866730"/>
              <a:gd name="connsiteY22" fmla="*/ 173346 h 1317429"/>
              <a:gd name="connsiteX23" fmla="*/ 520038 w 866730"/>
              <a:gd name="connsiteY23" fmla="*/ 125676 h 1317429"/>
              <a:gd name="connsiteX24" fmla="*/ 524372 w 866730"/>
              <a:gd name="connsiteY24" fmla="*/ 108341 h 1317429"/>
              <a:gd name="connsiteX25" fmla="*/ 520038 w 866730"/>
              <a:gd name="connsiteY25" fmla="*/ 69338 h 1317429"/>
              <a:gd name="connsiteX26" fmla="*/ 554707 w 866730"/>
              <a:gd name="connsiteY26" fmla="*/ 43336 h 1317429"/>
              <a:gd name="connsiteX27" fmla="*/ 823394 w 866730"/>
              <a:gd name="connsiteY27" fmla="*/ 489702 h 1317429"/>
              <a:gd name="connsiteX28" fmla="*/ 866730 w 866730"/>
              <a:gd name="connsiteY28" fmla="*/ 589376 h 1317429"/>
              <a:gd name="connsiteX29" fmla="*/ 780057 w 866730"/>
              <a:gd name="connsiteY29" fmla="*/ 628379 h 1317429"/>
              <a:gd name="connsiteX30" fmla="*/ 810393 w 866730"/>
              <a:gd name="connsiteY30" fmla="*/ 732387 h 1317429"/>
              <a:gd name="connsiteX31" fmla="*/ 507037 w 866730"/>
              <a:gd name="connsiteY31" fmla="*/ 901399 h 1317429"/>
              <a:gd name="connsiteX32" fmla="*/ 455033 w 866730"/>
              <a:gd name="connsiteY32" fmla="*/ 996739 h 1317429"/>
              <a:gd name="connsiteX33" fmla="*/ 468034 w 866730"/>
              <a:gd name="connsiteY33" fmla="*/ 1027075 h 1317429"/>
              <a:gd name="connsiteX34" fmla="*/ 420364 w 866730"/>
              <a:gd name="connsiteY34" fmla="*/ 1148417 h 1317429"/>
              <a:gd name="connsiteX35" fmla="*/ 307689 w 866730"/>
              <a:gd name="connsiteY35" fmla="*/ 1317429 h 1317429"/>
              <a:gd name="connsiteX36" fmla="*/ 229683 w 866730"/>
              <a:gd name="connsiteY36" fmla="*/ 1243757 h 1317429"/>
              <a:gd name="connsiteX37" fmla="*/ 281687 w 866730"/>
              <a:gd name="connsiteY37" fmla="*/ 1126749 h 1317429"/>
              <a:gd name="connsiteX38" fmla="*/ 260019 w 866730"/>
              <a:gd name="connsiteY38" fmla="*/ 1070411 h 1317429"/>
              <a:gd name="connsiteX39" fmla="*/ 86673 w 866730"/>
              <a:gd name="connsiteY39" fmla="*/ 1113747 h 1317429"/>
              <a:gd name="connsiteX0" fmla="*/ 99674 w 866730"/>
              <a:gd name="connsiteY0" fmla="*/ 1040076 h 1317429"/>
              <a:gd name="connsiteX1" fmla="*/ 60671 w 866730"/>
              <a:gd name="connsiteY1" fmla="*/ 897065 h 1317429"/>
              <a:gd name="connsiteX2" fmla="*/ 82339 w 866730"/>
              <a:gd name="connsiteY2" fmla="*/ 879731 h 1317429"/>
              <a:gd name="connsiteX3" fmla="*/ 43337 w 866730"/>
              <a:gd name="connsiteY3" fmla="*/ 845062 h 1317429"/>
              <a:gd name="connsiteX4" fmla="*/ 82339 w 866730"/>
              <a:gd name="connsiteY4" fmla="*/ 728053 h 1317429"/>
              <a:gd name="connsiteX5" fmla="*/ 39003 w 866730"/>
              <a:gd name="connsiteY5" fmla="*/ 710718 h 1317429"/>
              <a:gd name="connsiteX6" fmla="*/ 56338 w 866730"/>
              <a:gd name="connsiteY6" fmla="*/ 524372 h 1317429"/>
              <a:gd name="connsiteX7" fmla="*/ 60671 w 866730"/>
              <a:gd name="connsiteY7" fmla="*/ 429031 h 1317429"/>
              <a:gd name="connsiteX8" fmla="*/ 0 w 866730"/>
              <a:gd name="connsiteY8" fmla="*/ 385695 h 1317429"/>
              <a:gd name="connsiteX9" fmla="*/ 17335 w 866730"/>
              <a:gd name="connsiteY9" fmla="*/ 316356 h 1317429"/>
              <a:gd name="connsiteX10" fmla="*/ 47670 w 866730"/>
              <a:gd name="connsiteY10" fmla="*/ 238351 h 1317429"/>
              <a:gd name="connsiteX11" fmla="*/ 82339 w 866730"/>
              <a:gd name="connsiteY11" fmla="*/ 169012 h 1317429"/>
              <a:gd name="connsiteX12" fmla="*/ 104008 w 866730"/>
              <a:gd name="connsiteY12" fmla="*/ 130009 h 1317429"/>
              <a:gd name="connsiteX13" fmla="*/ 130010 w 866730"/>
              <a:gd name="connsiteY13" fmla="*/ 73672 h 1317429"/>
              <a:gd name="connsiteX14" fmla="*/ 151678 w 866730"/>
              <a:gd name="connsiteY14" fmla="*/ 34669 h 1317429"/>
              <a:gd name="connsiteX15" fmla="*/ 169012 w 866730"/>
              <a:gd name="connsiteY15" fmla="*/ 0 h 1317429"/>
              <a:gd name="connsiteX16" fmla="*/ 190681 w 866730"/>
              <a:gd name="connsiteY16" fmla="*/ 60671 h 1317429"/>
              <a:gd name="connsiteX17" fmla="*/ 342358 w 866730"/>
              <a:gd name="connsiteY17" fmla="*/ 86673 h 1317429"/>
              <a:gd name="connsiteX18" fmla="*/ 273020 w 866730"/>
              <a:gd name="connsiteY18" fmla="*/ 455033 h 1317429"/>
              <a:gd name="connsiteX19" fmla="*/ 398696 w 866730"/>
              <a:gd name="connsiteY19" fmla="*/ 455033 h 1317429"/>
              <a:gd name="connsiteX20" fmla="*/ 377028 w 866730"/>
              <a:gd name="connsiteY20" fmla="*/ 398696 h 1317429"/>
              <a:gd name="connsiteX21" fmla="*/ 472368 w 866730"/>
              <a:gd name="connsiteY21" fmla="*/ 385695 h 1317429"/>
              <a:gd name="connsiteX22" fmla="*/ 494036 w 866730"/>
              <a:gd name="connsiteY22" fmla="*/ 173346 h 1317429"/>
              <a:gd name="connsiteX23" fmla="*/ 520038 w 866730"/>
              <a:gd name="connsiteY23" fmla="*/ 125676 h 1317429"/>
              <a:gd name="connsiteX24" fmla="*/ 524372 w 866730"/>
              <a:gd name="connsiteY24" fmla="*/ 108341 h 1317429"/>
              <a:gd name="connsiteX25" fmla="*/ 520038 w 866730"/>
              <a:gd name="connsiteY25" fmla="*/ 69338 h 1317429"/>
              <a:gd name="connsiteX26" fmla="*/ 554707 w 866730"/>
              <a:gd name="connsiteY26" fmla="*/ 43336 h 1317429"/>
              <a:gd name="connsiteX27" fmla="*/ 823394 w 866730"/>
              <a:gd name="connsiteY27" fmla="*/ 489702 h 1317429"/>
              <a:gd name="connsiteX28" fmla="*/ 866730 w 866730"/>
              <a:gd name="connsiteY28" fmla="*/ 589376 h 1317429"/>
              <a:gd name="connsiteX29" fmla="*/ 780057 w 866730"/>
              <a:gd name="connsiteY29" fmla="*/ 628379 h 1317429"/>
              <a:gd name="connsiteX30" fmla="*/ 810393 w 866730"/>
              <a:gd name="connsiteY30" fmla="*/ 732387 h 1317429"/>
              <a:gd name="connsiteX31" fmla="*/ 507037 w 866730"/>
              <a:gd name="connsiteY31" fmla="*/ 901399 h 1317429"/>
              <a:gd name="connsiteX32" fmla="*/ 455033 w 866730"/>
              <a:gd name="connsiteY32" fmla="*/ 996739 h 1317429"/>
              <a:gd name="connsiteX33" fmla="*/ 468034 w 866730"/>
              <a:gd name="connsiteY33" fmla="*/ 1027075 h 1317429"/>
              <a:gd name="connsiteX34" fmla="*/ 420364 w 866730"/>
              <a:gd name="connsiteY34" fmla="*/ 1148417 h 1317429"/>
              <a:gd name="connsiteX35" fmla="*/ 307689 w 866730"/>
              <a:gd name="connsiteY35" fmla="*/ 1317429 h 1317429"/>
              <a:gd name="connsiteX36" fmla="*/ 229683 w 866730"/>
              <a:gd name="connsiteY36" fmla="*/ 1243757 h 1317429"/>
              <a:gd name="connsiteX37" fmla="*/ 260019 w 866730"/>
              <a:gd name="connsiteY37" fmla="*/ 1161419 h 1317429"/>
              <a:gd name="connsiteX38" fmla="*/ 260019 w 866730"/>
              <a:gd name="connsiteY38" fmla="*/ 1070411 h 1317429"/>
              <a:gd name="connsiteX39" fmla="*/ 86673 w 866730"/>
              <a:gd name="connsiteY39" fmla="*/ 1113747 h 1317429"/>
              <a:gd name="connsiteX0" fmla="*/ 99674 w 866730"/>
              <a:gd name="connsiteY0" fmla="*/ 1040076 h 1317429"/>
              <a:gd name="connsiteX1" fmla="*/ 60671 w 866730"/>
              <a:gd name="connsiteY1" fmla="*/ 897065 h 1317429"/>
              <a:gd name="connsiteX2" fmla="*/ 82339 w 866730"/>
              <a:gd name="connsiteY2" fmla="*/ 879731 h 1317429"/>
              <a:gd name="connsiteX3" fmla="*/ 43337 w 866730"/>
              <a:gd name="connsiteY3" fmla="*/ 845062 h 1317429"/>
              <a:gd name="connsiteX4" fmla="*/ 82339 w 866730"/>
              <a:gd name="connsiteY4" fmla="*/ 728053 h 1317429"/>
              <a:gd name="connsiteX5" fmla="*/ 39003 w 866730"/>
              <a:gd name="connsiteY5" fmla="*/ 710718 h 1317429"/>
              <a:gd name="connsiteX6" fmla="*/ 56338 w 866730"/>
              <a:gd name="connsiteY6" fmla="*/ 524372 h 1317429"/>
              <a:gd name="connsiteX7" fmla="*/ 60671 w 866730"/>
              <a:gd name="connsiteY7" fmla="*/ 429031 h 1317429"/>
              <a:gd name="connsiteX8" fmla="*/ 0 w 866730"/>
              <a:gd name="connsiteY8" fmla="*/ 385695 h 1317429"/>
              <a:gd name="connsiteX9" fmla="*/ 17335 w 866730"/>
              <a:gd name="connsiteY9" fmla="*/ 316356 h 1317429"/>
              <a:gd name="connsiteX10" fmla="*/ 47670 w 866730"/>
              <a:gd name="connsiteY10" fmla="*/ 238351 h 1317429"/>
              <a:gd name="connsiteX11" fmla="*/ 82339 w 866730"/>
              <a:gd name="connsiteY11" fmla="*/ 169012 h 1317429"/>
              <a:gd name="connsiteX12" fmla="*/ 104008 w 866730"/>
              <a:gd name="connsiteY12" fmla="*/ 130009 h 1317429"/>
              <a:gd name="connsiteX13" fmla="*/ 130010 w 866730"/>
              <a:gd name="connsiteY13" fmla="*/ 73672 h 1317429"/>
              <a:gd name="connsiteX14" fmla="*/ 151678 w 866730"/>
              <a:gd name="connsiteY14" fmla="*/ 34669 h 1317429"/>
              <a:gd name="connsiteX15" fmla="*/ 169012 w 866730"/>
              <a:gd name="connsiteY15" fmla="*/ 0 h 1317429"/>
              <a:gd name="connsiteX16" fmla="*/ 190681 w 866730"/>
              <a:gd name="connsiteY16" fmla="*/ 60671 h 1317429"/>
              <a:gd name="connsiteX17" fmla="*/ 342358 w 866730"/>
              <a:gd name="connsiteY17" fmla="*/ 86673 h 1317429"/>
              <a:gd name="connsiteX18" fmla="*/ 273020 w 866730"/>
              <a:gd name="connsiteY18" fmla="*/ 455033 h 1317429"/>
              <a:gd name="connsiteX19" fmla="*/ 398696 w 866730"/>
              <a:gd name="connsiteY19" fmla="*/ 455033 h 1317429"/>
              <a:gd name="connsiteX20" fmla="*/ 377028 w 866730"/>
              <a:gd name="connsiteY20" fmla="*/ 398696 h 1317429"/>
              <a:gd name="connsiteX21" fmla="*/ 472368 w 866730"/>
              <a:gd name="connsiteY21" fmla="*/ 385695 h 1317429"/>
              <a:gd name="connsiteX22" fmla="*/ 494036 w 866730"/>
              <a:gd name="connsiteY22" fmla="*/ 173346 h 1317429"/>
              <a:gd name="connsiteX23" fmla="*/ 520038 w 866730"/>
              <a:gd name="connsiteY23" fmla="*/ 125676 h 1317429"/>
              <a:gd name="connsiteX24" fmla="*/ 524372 w 866730"/>
              <a:gd name="connsiteY24" fmla="*/ 108341 h 1317429"/>
              <a:gd name="connsiteX25" fmla="*/ 520038 w 866730"/>
              <a:gd name="connsiteY25" fmla="*/ 69338 h 1317429"/>
              <a:gd name="connsiteX26" fmla="*/ 554707 w 866730"/>
              <a:gd name="connsiteY26" fmla="*/ 43336 h 1317429"/>
              <a:gd name="connsiteX27" fmla="*/ 823394 w 866730"/>
              <a:gd name="connsiteY27" fmla="*/ 489702 h 1317429"/>
              <a:gd name="connsiteX28" fmla="*/ 866730 w 866730"/>
              <a:gd name="connsiteY28" fmla="*/ 589376 h 1317429"/>
              <a:gd name="connsiteX29" fmla="*/ 780057 w 866730"/>
              <a:gd name="connsiteY29" fmla="*/ 628379 h 1317429"/>
              <a:gd name="connsiteX30" fmla="*/ 810393 w 866730"/>
              <a:gd name="connsiteY30" fmla="*/ 732387 h 1317429"/>
              <a:gd name="connsiteX31" fmla="*/ 507037 w 866730"/>
              <a:gd name="connsiteY31" fmla="*/ 901399 h 1317429"/>
              <a:gd name="connsiteX32" fmla="*/ 455033 w 866730"/>
              <a:gd name="connsiteY32" fmla="*/ 996739 h 1317429"/>
              <a:gd name="connsiteX33" fmla="*/ 468034 w 866730"/>
              <a:gd name="connsiteY33" fmla="*/ 1027075 h 1317429"/>
              <a:gd name="connsiteX34" fmla="*/ 420364 w 866730"/>
              <a:gd name="connsiteY34" fmla="*/ 1148417 h 1317429"/>
              <a:gd name="connsiteX35" fmla="*/ 307689 w 866730"/>
              <a:gd name="connsiteY35" fmla="*/ 1317429 h 1317429"/>
              <a:gd name="connsiteX36" fmla="*/ 229683 w 866730"/>
              <a:gd name="connsiteY36" fmla="*/ 1243757 h 1317429"/>
              <a:gd name="connsiteX37" fmla="*/ 260019 w 866730"/>
              <a:gd name="connsiteY37" fmla="*/ 1161419 h 1317429"/>
              <a:gd name="connsiteX38" fmla="*/ 268686 w 866730"/>
              <a:gd name="connsiteY38" fmla="*/ 1139750 h 1317429"/>
              <a:gd name="connsiteX39" fmla="*/ 260019 w 866730"/>
              <a:gd name="connsiteY39" fmla="*/ 1070411 h 1317429"/>
              <a:gd name="connsiteX40" fmla="*/ 86673 w 866730"/>
              <a:gd name="connsiteY40" fmla="*/ 1113747 h 1317429"/>
              <a:gd name="connsiteX0" fmla="*/ 99674 w 866730"/>
              <a:gd name="connsiteY0" fmla="*/ 1040076 h 1317429"/>
              <a:gd name="connsiteX1" fmla="*/ 60671 w 866730"/>
              <a:gd name="connsiteY1" fmla="*/ 897065 h 1317429"/>
              <a:gd name="connsiteX2" fmla="*/ 82339 w 866730"/>
              <a:gd name="connsiteY2" fmla="*/ 879731 h 1317429"/>
              <a:gd name="connsiteX3" fmla="*/ 43337 w 866730"/>
              <a:gd name="connsiteY3" fmla="*/ 845062 h 1317429"/>
              <a:gd name="connsiteX4" fmla="*/ 82339 w 866730"/>
              <a:gd name="connsiteY4" fmla="*/ 728053 h 1317429"/>
              <a:gd name="connsiteX5" fmla="*/ 39003 w 866730"/>
              <a:gd name="connsiteY5" fmla="*/ 710718 h 1317429"/>
              <a:gd name="connsiteX6" fmla="*/ 56338 w 866730"/>
              <a:gd name="connsiteY6" fmla="*/ 524372 h 1317429"/>
              <a:gd name="connsiteX7" fmla="*/ 60671 w 866730"/>
              <a:gd name="connsiteY7" fmla="*/ 429031 h 1317429"/>
              <a:gd name="connsiteX8" fmla="*/ 0 w 866730"/>
              <a:gd name="connsiteY8" fmla="*/ 385695 h 1317429"/>
              <a:gd name="connsiteX9" fmla="*/ 17335 w 866730"/>
              <a:gd name="connsiteY9" fmla="*/ 316356 h 1317429"/>
              <a:gd name="connsiteX10" fmla="*/ 47670 w 866730"/>
              <a:gd name="connsiteY10" fmla="*/ 238351 h 1317429"/>
              <a:gd name="connsiteX11" fmla="*/ 82339 w 866730"/>
              <a:gd name="connsiteY11" fmla="*/ 169012 h 1317429"/>
              <a:gd name="connsiteX12" fmla="*/ 104008 w 866730"/>
              <a:gd name="connsiteY12" fmla="*/ 130009 h 1317429"/>
              <a:gd name="connsiteX13" fmla="*/ 130010 w 866730"/>
              <a:gd name="connsiteY13" fmla="*/ 73672 h 1317429"/>
              <a:gd name="connsiteX14" fmla="*/ 151678 w 866730"/>
              <a:gd name="connsiteY14" fmla="*/ 34669 h 1317429"/>
              <a:gd name="connsiteX15" fmla="*/ 169012 w 866730"/>
              <a:gd name="connsiteY15" fmla="*/ 0 h 1317429"/>
              <a:gd name="connsiteX16" fmla="*/ 190681 w 866730"/>
              <a:gd name="connsiteY16" fmla="*/ 60671 h 1317429"/>
              <a:gd name="connsiteX17" fmla="*/ 342358 w 866730"/>
              <a:gd name="connsiteY17" fmla="*/ 86673 h 1317429"/>
              <a:gd name="connsiteX18" fmla="*/ 273020 w 866730"/>
              <a:gd name="connsiteY18" fmla="*/ 455033 h 1317429"/>
              <a:gd name="connsiteX19" fmla="*/ 398696 w 866730"/>
              <a:gd name="connsiteY19" fmla="*/ 455033 h 1317429"/>
              <a:gd name="connsiteX20" fmla="*/ 377028 w 866730"/>
              <a:gd name="connsiteY20" fmla="*/ 398696 h 1317429"/>
              <a:gd name="connsiteX21" fmla="*/ 472368 w 866730"/>
              <a:gd name="connsiteY21" fmla="*/ 385695 h 1317429"/>
              <a:gd name="connsiteX22" fmla="*/ 494036 w 866730"/>
              <a:gd name="connsiteY22" fmla="*/ 173346 h 1317429"/>
              <a:gd name="connsiteX23" fmla="*/ 520038 w 866730"/>
              <a:gd name="connsiteY23" fmla="*/ 125676 h 1317429"/>
              <a:gd name="connsiteX24" fmla="*/ 524372 w 866730"/>
              <a:gd name="connsiteY24" fmla="*/ 108341 h 1317429"/>
              <a:gd name="connsiteX25" fmla="*/ 520038 w 866730"/>
              <a:gd name="connsiteY25" fmla="*/ 69338 h 1317429"/>
              <a:gd name="connsiteX26" fmla="*/ 554707 w 866730"/>
              <a:gd name="connsiteY26" fmla="*/ 43336 h 1317429"/>
              <a:gd name="connsiteX27" fmla="*/ 823394 w 866730"/>
              <a:gd name="connsiteY27" fmla="*/ 489702 h 1317429"/>
              <a:gd name="connsiteX28" fmla="*/ 866730 w 866730"/>
              <a:gd name="connsiteY28" fmla="*/ 589376 h 1317429"/>
              <a:gd name="connsiteX29" fmla="*/ 780057 w 866730"/>
              <a:gd name="connsiteY29" fmla="*/ 628379 h 1317429"/>
              <a:gd name="connsiteX30" fmla="*/ 810393 w 866730"/>
              <a:gd name="connsiteY30" fmla="*/ 732387 h 1317429"/>
              <a:gd name="connsiteX31" fmla="*/ 507037 w 866730"/>
              <a:gd name="connsiteY31" fmla="*/ 901399 h 1317429"/>
              <a:gd name="connsiteX32" fmla="*/ 455033 w 866730"/>
              <a:gd name="connsiteY32" fmla="*/ 996739 h 1317429"/>
              <a:gd name="connsiteX33" fmla="*/ 468034 w 866730"/>
              <a:gd name="connsiteY33" fmla="*/ 1027075 h 1317429"/>
              <a:gd name="connsiteX34" fmla="*/ 420364 w 866730"/>
              <a:gd name="connsiteY34" fmla="*/ 1148417 h 1317429"/>
              <a:gd name="connsiteX35" fmla="*/ 307689 w 866730"/>
              <a:gd name="connsiteY35" fmla="*/ 1317429 h 1317429"/>
              <a:gd name="connsiteX36" fmla="*/ 229683 w 866730"/>
              <a:gd name="connsiteY36" fmla="*/ 1243757 h 1317429"/>
              <a:gd name="connsiteX37" fmla="*/ 260019 w 866730"/>
              <a:gd name="connsiteY37" fmla="*/ 1161419 h 1317429"/>
              <a:gd name="connsiteX38" fmla="*/ 221016 w 866730"/>
              <a:gd name="connsiteY38" fmla="*/ 1157085 h 1317429"/>
              <a:gd name="connsiteX39" fmla="*/ 260019 w 866730"/>
              <a:gd name="connsiteY39" fmla="*/ 1070411 h 1317429"/>
              <a:gd name="connsiteX40" fmla="*/ 86673 w 866730"/>
              <a:gd name="connsiteY40" fmla="*/ 1113747 h 1317429"/>
              <a:gd name="connsiteX0" fmla="*/ 99674 w 866730"/>
              <a:gd name="connsiteY0" fmla="*/ 1040076 h 1317429"/>
              <a:gd name="connsiteX1" fmla="*/ 60671 w 866730"/>
              <a:gd name="connsiteY1" fmla="*/ 897065 h 1317429"/>
              <a:gd name="connsiteX2" fmla="*/ 82339 w 866730"/>
              <a:gd name="connsiteY2" fmla="*/ 879731 h 1317429"/>
              <a:gd name="connsiteX3" fmla="*/ 43337 w 866730"/>
              <a:gd name="connsiteY3" fmla="*/ 845062 h 1317429"/>
              <a:gd name="connsiteX4" fmla="*/ 82339 w 866730"/>
              <a:gd name="connsiteY4" fmla="*/ 728053 h 1317429"/>
              <a:gd name="connsiteX5" fmla="*/ 39003 w 866730"/>
              <a:gd name="connsiteY5" fmla="*/ 710718 h 1317429"/>
              <a:gd name="connsiteX6" fmla="*/ 56338 w 866730"/>
              <a:gd name="connsiteY6" fmla="*/ 524372 h 1317429"/>
              <a:gd name="connsiteX7" fmla="*/ 60671 w 866730"/>
              <a:gd name="connsiteY7" fmla="*/ 429031 h 1317429"/>
              <a:gd name="connsiteX8" fmla="*/ 0 w 866730"/>
              <a:gd name="connsiteY8" fmla="*/ 385695 h 1317429"/>
              <a:gd name="connsiteX9" fmla="*/ 17335 w 866730"/>
              <a:gd name="connsiteY9" fmla="*/ 316356 h 1317429"/>
              <a:gd name="connsiteX10" fmla="*/ 47670 w 866730"/>
              <a:gd name="connsiteY10" fmla="*/ 238351 h 1317429"/>
              <a:gd name="connsiteX11" fmla="*/ 82339 w 866730"/>
              <a:gd name="connsiteY11" fmla="*/ 169012 h 1317429"/>
              <a:gd name="connsiteX12" fmla="*/ 104008 w 866730"/>
              <a:gd name="connsiteY12" fmla="*/ 130009 h 1317429"/>
              <a:gd name="connsiteX13" fmla="*/ 130010 w 866730"/>
              <a:gd name="connsiteY13" fmla="*/ 73672 h 1317429"/>
              <a:gd name="connsiteX14" fmla="*/ 151678 w 866730"/>
              <a:gd name="connsiteY14" fmla="*/ 34669 h 1317429"/>
              <a:gd name="connsiteX15" fmla="*/ 169012 w 866730"/>
              <a:gd name="connsiteY15" fmla="*/ 0 h 1317429"/>
              <a:gd name="connsiteX16" fmla="*/ 190681 w 866730"/>
              <a:gd name="connsiteY16" fmla="*/ 60671 h 1317429"/>
              <a:gd name="connsiteX17" fmla="*/ 342358 w 866730"/>
              <a:gd name="connsiteY17" fmla="*/ 86673 h 1317429"/>
              <a:gd name="connsiteX18" fmla="*/ 273020 w 866730"/>
              <a:gd name="connsiteY18" fmla="*/ 455033 h 1317429"/>
              <a:gd name="connsiteX19" fmla="*/ 398696 w 866730"/>
              <a:gd name="connsiteY19" fmla="*/ 455033 h 1317429"/>
              <a:gd name="connsiteX20" fmla="*/ 377028 w 866730"/>
              <a:gd name="connsiteY20" fmla="*/ 398696 h 1317429"/>
              <a:gd name="connsiteX21" fmla="*/ 472368 w 866730"/>
              <a:gd name="connsiteY21" fmla="*/ 385695 h 1317429"/>
              <a:gd name="connsiteX22" fmla="*/ 494036 w 866730"/>
              <a:gd name="connsiteY22" fmla="*/ 173346 h 1317429"/>
              <a:gd name="connsiteX23" fmla="*/ 520038 w 866730"/>
              <a:gd name="connsiteY23" fmla="*/ 125676 h 1317429"/>
              <a:gd name="connsiteX24" fmla="*/ 524372 w 866730"/>
              <a:gd name="connsiteY24" fmla="*/ 108341 h 1317429"/>
              <a:gd name="connsiteX25" fmla="*/ 520038 w 866730"/>
              <a:gd name="connsiteY25" fmla="*/ 69338 h 1317429"/>
              <a:gd name="connsiteX26" fmla="*/ 554707 w 866730"/>
              <a:gd name="connsiteY26" fmla="*/ 43336 h 1317429"/>
              <a:gd name="connsiteX27" fmla="*/ 823394 w 866730"/>
              <a:gd name="connsiteY27" fmla="*/ 489702 h 1317429"/>
              <a:gd name="connsiteX28" fmla="*/ 866730 w 866730"/>
              <a:gd name="connsiteY28" fmla="*/ 589376 h 1317429"/>
              <a:gd name="connsiteX29" fmla="*/ 780057 w 866730"/>
              <a:gd name="connsiteY29" fmla="*/ 628379 h 1317429"/>
              <a:gd name="connsiteX30" fmla="*/ 810393 w 866730"/>
              <a:gd name="connsiteY30" fmla="*/ 732387 h 1317429"/>
              <a:gd name="connsiteX31" fmla="*/ 507037 w 866730"/>
              <a:gd name="connsiteY31" fmla="*/ 901399 h 1317429"/>
              <a:gd name="connsiteX32" fmla="*/ 455033 w 866730"/>
              <a:gd name="connsiteY32" fmla="*/ 996739 h 1317429"/>
              <a:gd name="connsiteX33" fmla="*/ 468034 w 866730"/>
              <a:gd name="connsiteY33" fmla="*/ 1027075 h 1317429"/>
              <a:gd name="connsiteX34" fmla="*/ 420364 w 866730"/>
              <a:gd name="connsiteY34" fmla="*/ 1148417 h 1317429"/>
              <a:gd name="connsiteX35" fmla="*/ 307689 w 866730"/>
              <a:gd name="connsiteY35" fmla="*/ 1317429 h 1317429"/>
              <a:gd name="connsiteX36" fmla="*/ 229683 w 866730"/>
              <a:gd name="connsiteY36" fmla="*/ 1243757 h 1317429"/>
              <a:gd name="connsiteX37" fmla="*/ 260019 w 866730"/>
              <a:gd name="connsiteY37" fmla="*/ 1161419 h 1317429"/>
              <a:gd name="connsiteX38" fmla="*/ 238351 w 866730"/>
              <a:gd name="connsiteY38" fmla="*/ 1131083 h 1317429"/>
              <a:gd name="connsiteX39" fmla="*/ 260019 w 866730"/>
              <a:gd name="connsiteY39" fmla="*/ 1070411 h 1317429"/>
              <a:gd name="connsiteX40" fmla="*/ 86673 w 866730"/>
              <a:gd name="connsiteY40" fmla="*/ 1113747 h 1317429"/>
              <a:gd name="connsiteX0" fmla="*/ 99674 w 866730"/>
              <a:gd name="connsiteY0" fmla="*/ 1040076 h 1317429"/>
              <a:gd name="connsiteX1" fmla="*/ 60671 w 866730"/>
              <a:gd name="connsiteY1" fmla="*/ 897065 h 1317429"/>
              <a:gd name="connsiteX2" fmla="*/ 82339 w 866730"/>
              <a:gd name="connsiteY2" fmla="*/ 879731 h 1317429"/>
              <a:gd name="connsiteX3" fmla="*/ 43337 w 866730"/>
              <a:gd name="connsiteY3" fmla="*/ 845062 h 1317429"/>
              <a:gd name="connsiteX4" fmla="*/ 82339 w 866730"/>
              <a:gd name="connsiteY4" fmla="*/ 728053 h 1317429"/>
              <a:gd name="connsiteX5" fmla="*/ 39003 w 866730"/>
              <a:gd name="connsiteY5" fmla="*/ 710718 h 1317429"/>
              <a:gd name="connsiteX6" fmla="*/ 56338 w 866730"/>
              <a:gd name="connsiteY6" fmla="*/ 524372 h 1317429"/>
              <a:gd name="connsiteX7" fmla="*/ 60671 w 866730"/>
              <a:gd name="connsiteY7" fmla="*/ 429031 h 1317429"/>
              <a:gd name="connsiteX8" fmla="*/ 0 w 866730"/>
              <a:gd name="connsiteY8" fmla="*/ 385695 h 1317429"/>
              <a:gd name="connsiteX9" fmla="*/ 17335 w 866730"/>
              <a:gd name="connsiteY9" fmla="*/ 316356 h 1317429"/>
              <a:gd name="connsiteX10" fmla="*/ 47670 w 866730"/>
              <a:gd name="connsiteY10" fmla="*/ 238351 h 1317429"/>
              <a:gd name="connsiteX11" fmla="*/ 82339 w 866730"/>
              <a:gd name="connsiteY11" fmla="*/ 169012 h 1317429"/>
              <a:gd name="connsiteX12" fmla="*/ 104008 w 866730"/>
              <a:gd name="connsiteY12" fmla="*/ 130009 h 1317429"/>
              <a:gd name="connsiteX13" fmla="*/ 130010 w 866730"/>
              <a:gd name="connsiteY13" fmla="*/ 73672 h 1317429"/>
              <a:gd name="connsiteX14" fmla="*/ 151678 w 866730"/>
              <a:gd name="connsiteY14" fmla="*/ 34669 h 1317429"/>
              <a:gd name="connsiteX15" fmla="*/ 169012 w 866730"/>
              <a:gd name="connsiteY15" fmla="*/ 0 h 1317429"/>
              <a:gd name="connsiteX16" fmla="*/ 190681 w 866730"/>
              <a:gd name="connsiteY16" fmla="*/ 60671 h 1317429"/>
              <a:gd name="connsiteX17" fmla="*/ 342358 w 866730"/>
              <a:gd name="connsiteY17" fmla="*/ 86673 h 1317429"/>
              <a:gd name="connsiteX18" fmla="*/ 273020 w 866730"/>
              <a:gd name="connsiteY18" fmla="*/ 455033 h 1317429"/>
              <a:gd name="connsiteX19" fmla="*/ 398696 w 866730"/>
              <a:gd name="connsiteY19" fmla="*/ 455033 h 1317429"/>
              <a:gd name="connsiteX20" fmla="*/ 377028 w 866730"/>
              <a:gd name="connsiteY20" fmla="*/ 398696 h 1317429"/>
              <a:gd name="connsiteX21" fmla="*/ 472368 w 866730"/>
              <a:gd name="connsiteY21" fmla="*/ 385695 h 1317429"/>
              <a:gd name="connsiteX22" fmla="*/ 494036 w 866730"/>
              <a:gd name="connsiteY22" fmla="*/ 173346 h 1317429"/>
              <a:gd name="connsiteX23" fmla="*/ 520038 w 866730"/>
              <a:gd name="connsiteY23" fmla="*/ 125676 h 1317429"/>
              <a:gd name="connsiteX24" fmla="*/ 524372 w 866730"/>
              <a:gd name="connsiteY24" fmla="*/ 108341 h 1317429"/>
              <a:gd name="connsiteX25" fmla="*/ 520038 w 866730"/>
              <a:gd name="connsiteY25" fmla="*/ 69338 h 1317429"/>
              <a:gd name="connsiteX26" fmla="*/ 554707 w 866730"/>
              <a:gd name="connsiteY26" fmla="*/ 43336 h 1317429"/>
              <a:gd name="connsiteX27" fmla="*/ 823394 w 866730"/>
              <a:gd name="connsiteY27" fmla="*/ 489702 h 1317429"/>
              <a:gd name="connsiteX28" fmla="*/ 866730 w 866730"/>
              <a:gd name="connsiteY28" fmla="*/ 589376 h 1317429"/>
              <a:gd name="connsiteX29" fmla="*/ 780057 w 866730"/>
              <a:gd name="connsiteY29" fmla="*/ 628379 h 1317429"/>
              <a:gd name="connsiteX30" fmla="*/ 810393 w 866730"/>
              <a:gd name="connsiteY30" fmla="*/ 732387 h 1317429"/>
              <a:gd name="connsiteX31" fmla="*/ 507037 w 866730"/>
              <a:gd name="connsiteY31" fmla="*/ 901399 h 1317429"/>
              <a:gd name="connsiteX32" fmla="*/ 455033 w 866730"/>
              <a:gd name="connsiteY32" fmla="*/ 996739 h 1317429"/>
              <a:gd name="connsiteX33" fmla="*/ 468034 w 866730"/>
              <a:gd name="connsiteY33" fmla="*/ 1027075 h 1317429"/>
              <a:gd name="connsiteX34" fmla="*/ 420364 w 866730"/>
              <a:gd name="connsiteY34" fmla="*/ 1148417 h 1317429"/>
              <a:gd name="connsiteX35" fmla="*/ 307689 w 866730"/>
              <a:gd name="connsiteY35" fmla="*/ 1317429 h 1317429"/>
              <a:gd name="connsiteX36" fmla="*/ 229683 w 866730"/>
              <a:gd name="connsiteY36" fmla="*/ 1243757 h 1317429"/>
              <a:gd name="connsiteX37" fmla="*/ 260019 w 866730"/>
              <a:gd name="connsiteY37" fmla="*/ 1161419 h 1317429"/>
              <a:gd name="connsiteX38" fmla="*/ 238351 w 866730"/>
              <a:gd name="connsiteY38" fmla="*/ 1131083 h 1317429"/>
              <a:gd name="connsiteX39" fmla="*/ 260019 w 866730"/>
              <a:gd name="connsiteY39" fmla="*/ 1070411 h 1317429"/>
              <a:gd name="connsiteX40" fmla="*/ 86673 w 866730"/>
              <a:gd name="connsiteY40" fmla="*/ 1113747 h 1317429"/>
              <a:gd name="connsiteX41" fmla="*/ 99674 w 866730"/>
              <a:gd name="connsiteY41" fmla="*/ 1040076 h 1317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866730" h="1317429">
                <a:moveTo>
                  <a:pt x="99674" y="1040076"/>
                </a:moveTo>
                <a:lnTo>
                  <a:pt x="60671" y="897065"/>
                </a:lnTo>
                <a:lnTo>
                  <a:pt x="82339" y="879731"/>
                </a:lnTo>
                <a:lnTo>
                  <a:pt x="43337" y="845062"/>
                </a:lnTo>
                <a:lnTo>
                  <a:pt x="82339" y="728053"/>
                </a:lnTo>
                <a:lnTo>
                  <a:pt x="39003" y="710718"/>
                </a:lnTo>
                <a:lnTo>
                  <a:pt x="56338" y="524372"/>
                </a:lnTo>
                <a:lnTo>
                  <a:pt x="60671" y="429031"/>
                </a:lnTo>
                <a:lnTo>
                  <a:pt x="0" y="385695"/>
                </a:lnTo>
                <a:lnTo>
                  <a:pt x="17335" y="316356"/>
                </a:lnTo>
                <a:lnTo>
                  <a:pt x="47670" y="238351"/>
                </a:lnTo>
                <a:lnTo>
                  <a:pt x="82339" y="169012"/>
                </a:lnTo>
                <a:lnTo>
                  <a:pt x="104008" y="130009"/>
                </a:lnTo>
                <a:lnTo>
                  <a:pt x="130010" y="73672"/>
                </a:lnTo>
                <a:lnTo>
                  <a:pt x="151678" y="34669"/>
                </a:lnTo>
                <a:lnTo>
                  <a:pt x="169012" y="0"/>
                </a:lnTo>
                <a:lnTo>
                  <a:pt x="190681" y="60671"/>
                </a:lnTo>
                <a:lnTo>
                  <a:pt x="342358" y="86673"/>
                </a:lnTo>
                <a:lnTo>
                  <a:pt x="273020" y="455033"/>
                </a:lnTo>
                <a:lnTo>
                  <a:pt x="398696" y="455033"/>
                </a:lnTo>
                <a:lnTo>
                  <a:pt x="377028" y="398696"/>
                </a:lnTo>
                <a:lnTo>
                  <a:pt x="472368" y="385695"/>
                </a:lnTo>
                <a:lnTo>
                  <a:pt x="494036" y="173346"/>
                </a:lnTo>
                <a:lnTo>
                  <a:pt x="520038" y="125676"/>
                </a:lnTo>
                <a:lnTo>
                  <a:pt x="524372" y="108341"/>
                </a:lnTo>
                <a:lnTo>
                  <a:pt x="520038" y="69338"/>
                </a:lnTo>
                <a:lnTo>
                  <a:pt x="554707" y="43336"/>
                </a:lnTo>
                <a:lnTo>
                  <a:pt x="823394" y="489702"/>
                </a:lnTo>
                <a:lnTo>
                  <a:pt x="866730" y="589376"/>
                </a:lnTo>
                <a:lnTo>
                  <a:pt x="780057" y="628379"/>
                </a:lnTo>
                <a:lnTo>
                  <a:pt x="810393" y="732387"/>
                </a:lnTo>
                <a:lnTo>
                  <a:pt x="507037" y="901399"/>
                </a:lnTo>
                <a:lnTo>
                  <a:pt x="455033" y="996739"/>
                </a:lnTo>
                <a:lnTo>
                  <a:pt x="468034" y="1027075"/>
                </a:lnTo>
                <a:lnTo>
                  <a:pt x="420364" y="1148417"/>
                </a:lnTo>
                <a:lnTo>
                  <a:pt x="307689" y="1317429"/>
                </a:lnTo>
                <a:lnTo>
                  <a:pt x="229683" y="1243757"/>
                </a:lnTo>
                <a:lnTo>
                  <a:pt x="260019" y="1161419"/>
                </a:lnTo>
                <a:lnTo>
                  <a:pt x="238351" y="1131083"/>
                </a:lnTo>
                <a:lnTo>
                  <a:pt x="260019" y="1070411"/>
                </a:lnTo>
                <a:lnTo>
                  <a:pt x="86673" y="1113747"/>
                </a:lnTo>
                <a:lnTo>
                  <a:pt x="99674" y="1040076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82" name="Forme libre 81"/>
          <p:cNvSpPr/>
          <p:nvPr/>
        </p:nvSpPr>
        <p:spPr>
          <a:xfrm>
            <a:off x="2912212" y="1204755"/>
            <a:ext cx="1768129" cy="515704"/>
          </a:xfrm>
          <a:custGeom>
            <a:avLst/>
            <a:gdLst>
              <a:gd name="connsiteX0" fmla="*/ 0 w 1768129"/>
              <a:gd name="connsiteY0" fmla="*/ 264352 h 515704"/>
              <a:gd name="connsiteX1" fmla="*/ 459367 w 1768129"/>
              <a:gd name="connsiteY1" fmla="*/ 216682 h 515704"/>
              <a:gd name="connsiteX2" fmla="*/ 615379 w 1768129"/>
              <a:gd name="connsiteY2" fmla="*/ 238350 h 515704"/>
              <a:gd name="connsiteX3" fmla="*/ 762723 w 1768129"/>
              <a:gd name="connsiteY3" fmla="*/ 234017 h 515704"/>
              <a:gd name="connsiteX4" fmla="*/ 771390 w 1768129"/>
              <a:gd name="connsiteY4" fmla="*/ 173345 h 515704"/>
              <a:gd name="connsiteX5" fmla="*/ 853729 w 1768129"/>
              <a:gd name="connsiteY5" fmla="*/ 147344 h 515704"/>
              <a:gd name="connsiteX6" fmla="*/ 901399 w 1768129"/>
              <a:gd name="connsiteY6" fmla="*/ 0 h 515704"/>
              <a:gd name="connsiteX7" fmla="*/ 1105081 w 1768129"/>
              <a:gd name="connsiteY7" fmla="*/ 65004 h 515704"/>
              <a:gd name="connsiteX8" fmla="*/ 1282761 w 1768129"/>
              <a:gd name="connsiteY8" fmla="*/ 169012 h 515704"/>
              <a:gd name="connsiteX9" fmla="*/ 1356433 w 1768129"/>
              <a:gd name="connsiteY9" fmla="*/ 125675 h 515704"/>
              <a:gd name="connsiteX10" fmla="*/ 1768129 w 1768129"/>
              <a:gd name="connsiteY10" fmla="*/ 299021 h 515704"/>
              <a:gd name="connsiteX11" fmla="*/ 1629452 w 1768129"/>
              <a:gd name="connsiteY11" fmla="*/ 411696 h 515704"/>
              <a:gd name="connsiteX12" fmla="*/ 1295761 w 1768129"/>
              <a:gd name="connsiteY12" fmla="*/ 515704 h 515704"/>
              <a:gd name="connsiteX13" fmla="*/ 1213422 w 1768129"/>
              <a:gd name="connsiteY13" fmla="*/ 515704 h 515704"/>
              <a:gd name="connsiteX14" fmla="*/ 996740 w 1768129"/>
              <a:gd name="connsiteY14" fmla="*/ 398695 h 515704"/>
              <a:gd name="connsiteX15" fmla="*/ 845062 w 1768129"/>
              <a:gd name="connsiteY15" fmla="*/ 346691 h 515704"/>
              <a:gd name="connsiteX16" fmla="*/ 654381 w 1768129"/>
              <a:gd name="connsiteY16" fmla="*/ 342358 h 515704"/>
              <a:gd name="connsiteX17" fmla="*/ 546040 w 1768129"/>
              <a:gd name="connsiteY17" fmla="*/ 333690 h 515704"/>
              <a:gd name="connsiteX18" fmla="*/ 515705 w 1768129"/>
              <a:gd name="connsiteY18" fmla="*/ 290354 h 515704"/>
              <a:gd name="connsiteX19" fmla="*/ 459367 w 1768129"/>
              <a:gd name="connsiteY19" fmla="*/ 281687 h 515704"/>
              <a:gd name="connsiteX20" fmla="*/ 433365 w 1768129"/>
              <a:gd name="connsiteY20" fmla="*/ 320690 h 515704"/>
              <a:gd name="connsiteX21" fmla="*/ 420364 w 1768129"/>
              <a:gd name="connsiteY21" fmla="*/ 364026 h 515704"/>
              <a:gd name="connsiteX22" fmla="*/ 0 w 1768129"/>
              <a:gd name="connsiteY22" fmla="*/ 403029 h 515704"/>
              <a:gd name="connsiteX23" fmla="*/ 0 w 1768129"/>
              <a:gd name="connsiteY23" fmla="*/ 264352 h 515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768129" h="515704">
                <a:moveTo>
                  <a:pt x="0" y="264352"/>
                </a:moveTo>
                <a:lnTo>
                  <a:pt x="459367" y="216682"/>
                </a:lnTo>
                <a:lnTo>
                  <a:pt x="615379" y="238350"/>
                </a:lnTo>
                <a:lnTo>
                  <a:pt x="762723" y="234017"/>
                </a:lnTo>
                <a:lnTo>
                  <a:pt x="771390" y="173345"/>
                </a:lnTo>
                <a:lnTo>
                  <a:pt x="853729" y="147344"/>
                </a:lnTo>
                <a:lnTo>
                  <a:pt x="901399" y="0"/>
                </a:lnTo>
                <a:lnTo>
                  <a:pt x="1105081" y="65004"/>
                </a:lnTo>
                <a:lnTo>
                  <a:pt x="1282761" y="169012"/>
                </a:lnTo>
                <a:lnTo>
                  <a:pt x="1356433" y="125675"/>
                </a:lnTo>
                <a:lnTo>
                  <a:pt x="1768129" y="299021"/>
                </a:lnTo>
                <a:lnTo>
                  <a:pt x="1629452" y="411696"/>
                </a:lnTo>
                <a:lnTo>
                  <a:pt x="1295761" y="515704"/>
                </a:lnTo>
                <a:lnTo>
                  <a:pt x="1213422" y="515704"/>
                </a:lnTo>
                <a:lnTo>
                  <a:pt x="996740" y="398695"/>
                </a:lnTo>
                <a:lnTo>
                  <a:pt x="845062" y="346691"/>
                </a:lnTo>
                <a:lnTo>
                  <a:pt x="654381" y="342358"/>
                </a:lnTo>
                <a:lnTo>
                  <a:pt x="546040" y="333690"/>
                </a:lnTo>
                <a:lnTo>
                  <a:pt x="515705" y="290354"/>
                </a:lnTo>
                <a:lnTo>
                  <a:pt x="459367" y="281687"/>
                </a:lnTo>
                <a:lnTo>
                  <a:pt x="433365" y="320690"/>
                </a:lnTo>
                <a:lnTo>
                  <a:pt x="420364" y="364026"/>
                </a:lnTo>
                <a:lnTo>
                  <a:pt x="0" y="403029"/>
                </a:lnTo>
                <a:lnTo>
                  <a:pt x="0" y="264352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83" name="Forme libre 82"/>
          <p:cNvSpPr/>
          <p:nvPr/>
        </p:nvSpPr>
        <p:spPr>
          <a:xfrm>
            <a:off x="3588262" y="1759462"/>
            <a:ext cx="1794130" cy="654381"/>
          </a:xfrm>
          <a:custGeom>
            <a:avLst/>
            <a:gdLst>
              <a:gd name="connsiteX0" fmla="*/ 1555780 w 1794130"/>
              <a:gd name="connsiteY0" fmla="*/ 147344 h 654381"/>
              <a:gd name="connsiteX1" fmla="*/ 1187420 w 1794130"/>
              <a:gd name="connsiteY1" fmla="*/ 108341 h 654381"/>
              <a:gd name="connsiteX2" fmla="*/ 1066077 w 1794130"/>
              <a:gd name="connsiteY2" fmla="*/ 21668 h 654381"/>
              <a:gd name="connsiteX3" fmla="*/ 1005406 w 1794130"/>
              <a:gd name="connsiteY3" fmla="*/ 0 h 654381"/>
              <a:gd name="connsiteX4" fmla="*/ 983738 w 1794130"/>
              <a:gd name="connsiteY4" fmla="*/ 52003 h 654381"/>
              <a:gd name="connsiteX5" fmla="*/ 871063 w 1794130"/>
              <a:gd name="connsiteY5" fmla="*/ 34669 h 654381"/>
              <a:gd name="connsiteX6" fmla="*/ 788724 w 1794130"/>
              <a:gd name="connsiteY6" fmla="*/ 99674 h 654381"/>
              <a:gd name="connsiteX7" fmla="*/ 1005406 w 1794130"/>
              <a:gd name="connsiteY7" fmla="*/ 208015 h 654381"/>
              <a:gd name="connsiteX8" fmla="*/ 1100747 w 1794130"/>
              <a:gd name="connsiteY8" fmla="*/ 359693 h 654381"/>
              <a:gd name="connsiteX9" fmla="*/ 758388 w 1794130"/>
              <a:gd name="connsiteY9" fmla="*/ 346692 h 654381"/>
              <a:gd name="connsiteX10" fmla="*/ 658714 w 1794130"/>
              <a:gd name="connsiteY10" fmla="*/ 316356 h 654381"/>
              <a:gd name="connsiteX11" fmla="*/ 624045 w 1794130"/>
              <a:gd name="connsiteY11" fmla="*/ 264352 h 654381"/>
              <a:gd name="connsiteX12" fmla="*/ 593710 w 1794130"/>
              <a:gd name="connsiteY12" fmla="*/ 199347 h 654381"/>
              <a:gd name="connsiteX13" fmla="*/ 559040 w 1794130"/>
              <a:gd name="connsiteY13" fmla="*/ 190680 h 654381"/>
              <a:gd name="connsiteX14" fmla="*/ 520038 w 1794130"/>
              <a:gd name="connsiteY14" fmla="*/ 260019 h 654381"/>
              <a:gd name="connsiteX15" fmla="*/ 524371 w 1794130"/>
              <a:gd name="connsiteY15" fmla="*/ 320690 h 654381"/>
              <a:gd name="connsiteX16" fmla="*/ 242684 w 1794130"/>
              <a:gd name="connsiteY16" fmla="*/ 368360 h 654381"/>
              <a:gd name="connsiteX17" fmla="*/ 234017 w 1794130"/>
              <a:gd name="connsiteY17" fmla="*/ 316356 h 654381"/>
              <a:gd name="connsiteX18" fmla="*/ 156011 w 1794130"/>
              <a:gd name="connsiteY18" fmla="*/ 359693 h 654381"/>
              <a:gd name="connsiteX19" fmla="*/ 112674 w 1794130"/>
              <a:gd name="connsiteY19" fmla="*/ 372693 h 654381"/>
              <a:gd name="connsiteX20" fmla="*/ 0 w 1794130"/>
              <a:gd name="connsiteY20" fmla="*/ 528705 h 654381"/>
              <a:gd name="connsiteX21" fmla="*/ 268686 w 1794130"/>
              <a:gd name="connsiteY21" fmla="*/ 554707 h 654381"/>
              <a:gd name="connsiteX22" fmla="*/ 333691 w 1794130"/>
              <a:gd name="connsiteY22" fmla="*/ 489702 h 654381"/>
              <a:gd name="connsiteX23" fmla="*/ 494036 w 1794130"/>
              <a:gd name="connsiteY23" fmla="*/ 550373 h 654381"/>
              <a:gd name="connsiteX24" fmla="*/ 580709 w 1794130"/>
              <a:gd name="connsiteY24" fmla="*/ 511370 h 654381"/>
              <a:gd name="connsiteX25" fmla="*/ 628379 w 1794130"/>
              <a:gd name="connsiteY25" fmla="*/ 567708 h 654381"/>
              <a:gd name="connsiteX26" fmla="*/ 658714 w 1794130"/>
              <a:gd name="connsiteY26" fmla="*/ 528705 h 654381"/>
              <a:gd name="connsiteX27" fmla="*/ 693383 w 1794130"/>
              <a:gd name="connsiteY27" fmla="*/ 442032 h 654381"/>
              <a:gd name="connsiteX28" fmla="*/ 1070411 w 1794130"/>
              <a:gd name="connsiteY28" fmla="*/ 502703 h 654381"/>
              <a:gd name="connsiteX29" fmla="*/ 1165751 w 1794130"/>
              <a:gd name="connsiteY29" fmla="*/ 472367 h 654381"/>
              <a:gd name="connsiteX30" fmla="*/ 1126748 w 1794130"/>
              <a:gd name="connsiteY30" fmla="*/ 593710 h 654381"/>
              <a:gd name="connsiteX31" fmla="*/ 1200420 w 1794130"/>
              <a:gd name="connsiteY31" fmla="*/ 628379 h 654381"/>
              <a:gd name="connsiteX32" fmla="*/ 1252424 w 1794130"/>
              <a:gd name="connsiteY32" fmla="*/ 654381 h 654381"/>
              <a:gd name="connsiteX33" fmla="*/ 1473440 w 1794130"/>
              <a:gd name="connsiteY33" fmla="*/ 546039 h 654381"/>
              <a:gd name="connsiteX34" fmla="*/ 1473440 w 1794130"/>
              <a:gd name="connsiteY34" fmla="*/ 450699 h 654381"/>
              <a:gd name="connsiteX35" fmla="*/ 1794130 w 1794130"/>
              <a:gd name="connsiteY35" fmla="*/ 437698 h 654381"/>
              <a:gd name="connsiteX36" fmla="*/ 1555780 w 1794130"/>
              <a:gd name="connsiteY36" fmla="*/ 147344 h 654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794130" h="654381">
                <a:moveTo>
                  <a:pt x="1555780" y="147344"/>
                </a:moveTo>
                <a:lnTo>
                  <a:pt x="1187420" y="108341"/>
                </a:lnTo>
                <a:lnTo>
                  <a:pt x="1066077" y="21668"/>
                </a:lnTo>
                <a:lnTo>
                  <a:pt x="1005406" y="0"/>
                </a:lnTo>
                <a:lnTo>
                  <a:pt x="983738" y="52003"/>
                </a:lnTo>
                <a:lnTo>
                  <a:pt x="871063" y="34669"/>
                </a:lnTo>
                <a:lnTo>
                  <a:pt x="788724" y="99674"/>
                </a:lnTo>
                <a:lnTo>
                  <a:pt x="1005406" y="208015"/>
                </a:lnTo>
                <a:lnTo>
                  <a:pt x="1100747" y="359693"/>
                </a:lnTo>
                <a:lnTo>
                  <a:pt x="758388" y="346692"/>
                </a:lnTo>
                <a:lnTo>
                  <a:pt x="658714" y="316356"/>
                </a:lnTo>
                <a:lnTo>
                  <a:pt x="624045" y="264352"/>
                </a:lnTo>
                <a:lnTo>
                  <a:pt x="593710" y="199347"/>
                </a:lnTo>
                <a:lnTo>
                  <a:pt x="559040" y="190680"/>
                </a:lnTo>
                <a:lnTo>
                  <a:pt x="520038" y="260019"/>
                </a:lnTo>
                <a:lnTo>
                  <a:pt x="524371" y="320690"/>
                </a:lnTo>
                <a:lnTo>
                  <a:pt x="242684" y="368360"/>
                </a:lnTo>
                <a:lnTo>
                  <a:pt x="234017" y="316356"/>
                </a:lnTo>
                <a:lnTo>
                  <a:pt x="156011" y="359693"/>
                </a:lnTo>
                <a:lnTo>
                  <a:pt x="112674" y="372693"/>
                </a:lnTo>
                <a:lnTo>
                  <a:pt x="0" y="528705"/>
                </a:lnTo>
                <a:lnTo>
                  <a:pt x="268686" y="554707"/>
                </a:lnTo>
                <a:lnTo>
                  <a:pt x="333691" y="489702"/>
                </a:lnTo>
                <a:lnTo>
                  <a:pt x="494036" y="550373"/>
                </a:lnTo>
                <a:lnTo>
                  <a:pt x="580709" y="511370"/>
                </a:lnTo>
                <a:lnTo>
                  <a:pt x="628379" y="567708"/>
                </a:lnTo>
                <a:lnTo>
                  <a:pt x="658714" y="528705"/>
                </a:lnTo>
                <a:lnTo>
                  <a:pt x="693383" y="442032"/>
                </a:lnTo>
                <a:lnTo>
                  <a:pt x="1070411" y="502703"/>
                </a:lnTo>
                <a:lnTo>
                  <a:pt x="1165751" y="472367"/>
                </a:lnTo>
                <a:lnTo>
                  <a:pt x="1126748" y="593710"/>
                </a:lnTo>
                <a:lnTo>
                  <a:pt x="1200420" y="628379"/>
                </a:lnTo>
                <a:lnTo>
                  <a:pt x="1252424" y="654381"/>
                </a:lnTo>
                <a:lnTo>
                  <a:pt x="1473440" y="546039"/>
                </a:lnTo>
                <a:lnTo>
                  <a:pt x="1473440" y="450699"/>
                </a:lnTo>
                <a:lnTo>
                  <a:pt x="1794130" y="437698"/>
                </a:lnTo>
                <a:lnTo>
                  <a:pt x="1555780" y="14734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84" name="Forme libre 83"/>
          <p:cNvSpPr/>
          <p:nvPr/>
        </p:nvSpPr>
        <p:spPr>
          <a:xfrm>
            <a:off x="6032440" y="3653266"/>
            <a:ext cx="43336" cy="30336"/>
          </a:xfrm>
          <a:custGeom>
            <a:avLst/>
            <a:gdLst>
              <a:gd name="connsiteX0" fmla="*/ 0 w 43336"/>
              <a:gd name="connsiteY0" fmla="*/ 0 h 30336"/>
              <a:gd name="connsiteX1" fmla="*/ 0 w 43336"/>
              <a:gd name="connsiteY1" fmla="*/ 0 h 30336"/>
              <a:gd name="connsiteX2" fmla="*/ 34669 w 43336"/>
              <a:gd name="connsiteY2" fmla="*/ 13001 h 30336"/>
              <a:gd name="connsiteX3" fmla="*/ 43336 w 43336"/>
              <a:gd name="connsiteY3" fmla="*/ 30336 h 30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36" h="30336">
                <a:moveTo>
                  <a:pt x="0" y="0"/>
                </a:moveTo>
                <a:lnTo>
                  <a:pt x="0" y="0"/>
                </a:lnTo>
                <a:cubicBezTo>
                  <a:pt x="11556" y="4334"/>
                  <a:pt x="24558" y="5923"/>
                  <a:pt x="34669" y="13001"/>
                </a:cubicBezTo>
                <a:cubicBezTo>
                  <a:pt x="39961" y="16706"/>
                  <a:pt x="43336" y="30336"/>
                  <a:pt x="43336" y="3033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85" name="Forme libre 84"/>
          <p:cNvSpPr/>
          <p:nvPr/>
        </p:nvSpPr>
        <p:spPr>
          <a:xfrm>
            <a:off x="5278385" y="3510256"/>
            <a:ext cx="814726" cy="866730"/>
          </a:xfrm>
          <a:custGeom>
            <a:avLst/>
            <a:gdLst>
              <a:gd name="connsiteX0" fmla="*/ 338024 w 814726"/>
              <a:gd name="connsiteY0" fmla="*/ 281687 h 866730"/>
              <a:gd name="connsiteX1" fmla="*/ 502703 w 814726"/>
              <a:gd name="connsiteY1" fmla="*/ 17335 h 866730"/>
              <a:gd name="connsiteX2" fmla="*/ 572042 w 814726"/>
              <a:gd name="connsiteY2" fmla="*/ 0 h 866730"/>
              <a:gd name="connsiteX3" fmla="*/ 650047 w 814726"/>
              <a:gd name="connsiteY3" fmla="*/ 52004 h 866730"/>
              <a:gd name="connsiteX4" fmla="*/ 732387 w 814726"/>
              <a:gd name="connsiteY4" fmla="*/ 177680 h 866730"/>
              <a:gd name="connsiteX5" fmla="*/ 767056 w 814726"/>
              <a:gd name="connsiteY5" fmla="*/ 138677 h 866730"/>
              <a:gd name="connsiteX6" fmla="*/ 814726 w 814726"/>
              <a:gd name="connsiteY6" fmla="*/ 212349 h 866730"/>
              <a:gd name="connsiteX7" fmla="*/ 732387 w 814726"/>
              <a:gd name="connsiteY7" fmla="*/ 463700 h 866730"/>
              <a:gd name="connsiteX8" fmla="*/ 671715 w 814726"/>
              <a:gd name="connsiteY8" fmla="*/ 489702 h 866730"/>
              <a:gd name="connsiteX9" fmla="*/ 676049 w 814726"/>
              <a:gd name="connsiteY9" fmla="*/ 398696 h 866730"/>
              <a:gd name="connsiteX10" fmla="*/ 654381 w 814726"/>
              <a:gd name="connsiteY10" fmla="*/ 403029 h 866730"/>
              <a:gd name="connsiteX11" fmla="*/ 676049 w 814726"/>
              <a:gd name="connsiteY11" fmla="*/ 325024 h 866730"/>
              <a:gd name="connsiteX12" fmla="*/ 498370 w 814726"/>
              <a:gd name="connsiteY12" fmla="*/ 247018 h 866730"/>
              <a:gd name="connsiteX13" fmla="*/ 429031 w 814726"/>
              <a:gd name="connsiteY13" fmla="*/ 364026 h 866730"/>
              <a:gd name="connsiteX14" fmla="*/ 377027 w 814726"/>
              <a:gd name="connsiteY14" fmla="*/ 385695 h 866730"/>
              <a:gd name="connsiteX15" fmla="*/ 242684 w 814726"/>
              <a:gd name="connsiteY15" fmla="*/ 533039 h 866730"/>
              <a:gd name="connsiteX16" fmla="*/ 472368 w 814726"/>
              <a:gd name="connsiteY16" fmla="*/ 667382 h 866730"/>
              <a:gd name="connsiteX17" fmla="*/ 511370 w 814726"/>
              <a:gd name="connsiteY17" fmla="*/ 585043 h 866730"/>
              <a:gd name="connsiteX18" fmla="*/ 528705 w 814726"/>
              <a:gd name="connsiteY18" fmla="*/ 459367 h 866730"/>
              <a:gd name="connsiteX19" fmla="*/ 671715 w 814726"/>
              <a:gd name="connsiteY19" fmla="*/ 567708 h 866730"/>
              <a:gd name="connsiteX20" fmla="*/ 624045 w 814726"/>
              <a:gd name="connsiteY20" fmla="*/ 641380 h 866730"/>
              <a:gd name="connsiteX21" fmla="*/ 593710 w 814726"/>
              <a:gd name="connsiteY21" fmla="*/ 741054 h 866730"/>
              <a:gd name="connsiteX22" fmla="*/ 667382 w 814726"/>
              <a:gd name="connsiteY22" fmla="*/ 754055 h 866730"/>
              <a:gd name="connsiteX23" fmla="*/ 615378 w 814726"/>
              <a:gd name="connsiteY23" fmla="*/ 866730 h 866730"/>
              <a:gd name="connsiteX24" fmla="*/ 533039 w 814726"/>
              <a:gd name="connsiteY24" fmla="*/ 840728 h 866730"/>
              <a:gd name="connsiteX25" fmla="*/ 537372 w 814726"/>
              <a:gd name="connsiteY25" fmla="*/ 741054 h 866730"/>
              <a:gd name="connsiteX26" fmla="*/ 407363 w 814726"/>
              <a:gd name="connsiteY26" fmla="*/ 758389 h 866730"/>
              <a:gd name="connsiteX27" fmla="*/ 398696 w 814726"/>
              <a:gd name="connsiteY27" fmla="*/ 788724 h 866730"/>
              <a:gd name="connsiteX28" fmla="*/ 325024 w 814726"/>
              <a:gd name="connsiteY28" fmla="*/ 754055 h 866730"/>
              <a:gd name="connsiteX29" fmla="*/ 351025 w 814726"/>
              <a:gd name="connsiteY29" fmla="*/ 697717 h 866730"/>
              <a:gd name="connsiteX30" fmla="*/ 286021 w 814726"/>
              <a:gd name="connsiteY30" fmla="*/ 667382 h 866730"/>
              <a:gd name="connsiteX31" fmla="*/ 268686 w 814726"/>
              <a:gd name="connsiteY31" fmla="*/ 706385 h 866730"/>
              <a:gd name="connsiteX32" fmla="*/ 186347 w 814726"/>
              <a:gd name="connsiteY32" fmla="*/ 676049 h 866730"/>
              <a:gd name="connsiteX33" fmla="*/ 164679 w 814726"/>
              <a:gd name="connsiteY33" fmla="*/ 715052 h 866730"/>
              <a:gd name="connsiteX34" fmla="*/ 47670 w 814726"/>
              <a:gd name="connsiteY34" fmla="*/ 680383 h 866730"/>
              <a:gd name="connsiteX35" fmla="*/ 43336 w 814726"/>
              <a:gd name="connsiteY35" fmla="*/ 567708 h 866730"/>
              <a:gd name="connsiteX36" fmla="*/ 0 w 814726"/>
              <a:gd name="connsiteY36" fmla="*/ 567708 h 866730"/>
              <a:gd name="connsiteX37" fmla="*/ 0 w 814726"/>
              <a:gd name="connsiteY37" fmla="*/ 524371 h 866730"/>
              <a:gd name="connsiteX38" fmla="*/ 247018 w 814726"/>
              <a:gd name="connsiteY38" fmla="*/ 368360 h 866730"/>
              <a:gd name="connsiteX39" fmla="*/ 338024 w 814726"/>
              <a:gd name="connsiteY39" fmla="*/ 281687 h 866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814726" h="866730">
                <a:moveTo>
                  <a:pt x="338024" y="281687"/>
                </a:moveTo>
                <a:lnTo>
                  <a:pt x="502703" y="17335"/>
                </a:lnTo>
                <a:lnTo>
                  <a:pt x="572042" y="0"/>
                </a:lnTo>
                <a:lnTo>
                  <a:pt x="650047" y="52004"/>
                </a:lnTo>
                <a:lnTo>
                  <a:pt x="732387" y="177680"/>
                </a:lnTo>
                <a:lnTo>
                  <a:pt x="767056" y="138677"/>
                </a:lnTo>
                <a:lnTo>
                  <a:pt x="814726" y="212349"/>
                </a:lnTo>
                <a:lnTo>
                  <a:pt x="732387" y="463700"/>
                </a:lnTo>
                <a:lnTo>
                  <a:pt x="671715" y="489702"/>
                </a:lnTo>
                <a:lnTo>
                  <a:pt x="676049" y="398696"/>
                </a:lnTo>
                <a:lnTo>
                  <a:pt x="654381" y="403029"/>
                </a:lnTo>
                <a:lnTo>
                  <a:pt x="676049" y="325024"/>
                </a:lnTo>
                <a:lnTo>
                  <a:pt x="498370" y="247018"/>
                </a:lnTo>
                <a:lnTo>
                  <a:pt x="429031" y="364026"/>
                </a:lnTo>
                <a:lnTo>
                  <a:pt x="377027" y="385695"/>
                </a:lnTo>
                <a:lnTo>
                  <a:pt x="242684" y="533039"/>
                </a:lnTo>
                <a:lnTo>
                  <a:pt x="472368" y="667382"/>
                </a:lnTo>
                <a:lnTo>
                  <a:pt x="511370" y="585043"/>
                </a:lnTo>
                <a:lnTo>
                  <a:pt x="528705" y="459367"/>
                </a:lnTo>
                <a:lnTo>
                  <a:pt x="671715" y="567708"/>
                </a:lnTo>
                <a:lnTo>
                  <a:pt x="624045" y="641380"/>
                </a:lnTo>
                <a:lnTo>
                  <a:pt x="593710" y="741054"/>
                </a:lnTo>
                <a:lnTo>
                  <a:pt x="667382" y="754055"/>
                </a:lnTo>
                <a:lnTo>
                  <a:pt x="615378" y="866730"/>
                </a:lnTo>
                <a:lnTo>
                  <a:pt x="533039" y="840728"/>
                </a:lnTo>
                <a:lnTo>
                  <a:pt x="537372" y="741054"/>
                </a:lnTo>
                <a:lnTo>
                  <a:pt x="407363" y="758389"/>
                </a:lnTo>
                <a:lnTo>
                  <a:pt x="398696" y="788724"/>
                </a:lnTo>
                <a:lnTo>
                  <a:pt x="325024" y="754055"/>
                </a:lnTo>
                <a:lnTo>
                  <a:pt x="351025" y="697717"/>
                </a:lnTo>
                <a:lnTo>
                  <a:pt x="286021" y="667382"/>
                </a:lnTo>
                <a:lnTo>
                  <a:pt x="268686" y="706385"/>
                </a:lnTo>
                <a:lnTo>
                  <a:pt x="186347" y="676049"/>
                </a:lnTo>
                <a:lnTo>
                  <a:pt x="164679" y="715052"/>
                </a:lnTo>
                <a:lnTo>
                  <a:pt x="47670" y="680383"/>
                </a:lnTo>
                <a:lnTo>
                  <a:pt x="43336" y="567708"/>
                </a:lnTo>
                <a:lnTo>
                  <a:pt x="0" y="567708"/>
                </a:lnTo>
                <a:lnTo>
                  <a:pt x="0" y="524371"/>
                </a:lnTo>
                <a:lnTo>
                  <a:pt x="247018" y="368360"/>
                </a:lnTo>
                <a:lnTo>
                  <a:pt x="338024" y="281687"/>
                </a:lnTo>
                <a:close/>
              </a:path>
            </a:pathLst>
          </a:custGeom>
          <a:solidFill>
            <a:schemeClr val="bg2">
              <a:lumMod val="65000"/>
            </a:schemeClr>
          </a:solidFill>
          <a:ln>
            <a:solidFill>
              <a:schemeClr val="bg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86" name="Forme libre 85"/>
          <p:cNvSpPr/>
          <p:nvPr/>
        </p:nvSpPr>
        <p:spPr>
          <a:xfrm>
            <a:off x="6643484" y="1729126"/>
            <a:ext cx="502704" cy="316356"/>
          </a:xfrm>
          <a:custGeom>
            <a:avLst/>
            <a:gdLst>
              <a:gd name="connsiteX0" fmla="*/ 17335 w 502704"/>
              <a:gd name="connsiteY0" fmla="*/ 73672 h 316356"/>
              <a:gd name="connsiteX1" fmla="*/ 0 w 502704"/>
              <a:gd name="connsiteY1" fmla="*/ 130010 h 316356"/>
              <a:gd name="connsiteX2" fmla="*/ 17335 w 502704"/>
              <a:gd name="connsiteY2" fmla="*/ 273020 h 316356"/>
              <a:gd name="connsiteX3" fmla="*/ 78006 w 502704"/>
              <a:gd name="connsiteY3" fmla="*/ 186347 h 316356"/>
              <a:gd name="connsiteX4" fmla="*/ 242685 w 502704"/>
              <a:gd name="connsiteY4" fmla="*/ 286021 h 316356"/>
              <a:gd name="connsiteX5" fmla="*/ 221016 w 502704"/>
              <a:gd name="connsiteY5" fmla="*/ 316356 h 316356"/>
              <a:gd name="connsiteX6" fmla="*/ 502704 w 502704"/>
              <a:gd name="connsiteY6" fmla="*/ 316356 h 316356"/>
              <a:gd name="connsiteX7" fmla="*/ 468034 w 502704"/>
              <a:gd name="connsiteY7" fmla="*/ 203682 h 316356"/>
              <a:gd name="connsiteX8" fmla="*/ 424698 w 502704"/>
              <a:gd name="connsiteY8" fmla="*/ 169012 h 316356"/>
              <a:gd name="connsiteX9" fmla="*/ 355360 w 502704"/>
              <a:gd name="connsiteY9" fmla="*/ 164679 h 316356"/>
              <a:gd name="connsiteX10" fmla="*/ 433365 w 502704"/>
              <a:gd name="connsiteY10" fmla="*/ 86673 h 316356"/>
              <a:gd name="connsiteX11" fmla="*/ 411697 w 502704"/>
              <a:gd name="connsiteY11" fmla="*/ 65005 h 316356"/>
              <a:gd name="connsiteX12" fmla="*/ 385695 w 502704"/>
              <a:gd name="connsiteY12" fmla="*/ 82339 h 316356"/>
              <a:gd name="connsiteX13" fmla="*/ 190681 w 502704"/>
              <a:gd name="connsiteY13" fmla="*/ 0 h 316356"/>
              <a:gd name="connsiteX14" fmla="*/ 173346 w 502704"/>
              <a:gd name="connsiteY14" fmla="*/ 21668 h 316356"/>
              <a:gd name="connsiteX15" fmla="*/ 143011 w 502704"/>
              <a:gd name="connsiteY15" fmla="*/ 4334 h 316356"/>
              <a:gd name="connsiteX16" fmla="*/ 17335 w 502704"/>
              <a:gd name="connsiteY16" fmla="*/ 73672 h 316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02704" h="316356">
                <a:moveTo>
                  <a:pt x="17335" y="73672"/>
                </a:moveTo>
                <a:lnTo>
                  <a:pt x="0" y="130010"/>
                </a:lnTo>
                <a:lnTo>
                  <a:pt x="17335" y="273020"/>
                </a:lnTo>
                <a:lnTo>
                  <a:pt x="78006" y="186347"/>
                </a:lnTo>
                <a:lnTo>
                  <a:pt x="242685" y="286021"/>
                </a:lnTo>
                <a:lnTo>
                  <a:pt x="221016" y="316356"/>
                </a:lnTo>
                <a:lnTo>
                  <a:pt x="502704" y="316356"/>
                </a:lnTo>
                <a:lnTo>
                  <a:pt x="468034" y="203682"/>
                </a:lnTo>
                <a:lnTo>
                  <a:pt x="424698" y="169012"/>
                </a:lnTo>
                <a:lnTo>
                  <a:pt x="355360" y="164679"/>
                </a:lnTo>
                <a:lnTo>
                  <a:pt x="433365" y="86673"/>
                </a:lnTo>
                <a:lnTo>
                  <a:pt x="411697" y="65005"/>
                </a:lnTo>
                <a:lnTo>
                  <a:pt x="385695" y="82339"/>
                </a:lnTo>
                <a:lnTo>
                  <a:pt x="190681" y="0"/>
                </a:lnTo>
                <a:lnTo>
                  <a:pt x="173346" y="21668"/>
                </a:lnTo>
                <a:lnTo>
                  <a:pt x="143011" y="4334"/>
                </a:lnTo>
                <a:lnTo>
                  <a:pt x="17335" y="73672"/>
                </a:lnTo>
                <a:close/>
              </a:path>
            </a:pathLst>
          </a:custGeom>
          <a:solidFill>
            <a:schemeClr val="bg2">
              <a:lumMod val="65000"/>
            </a:schemeClr>
          </a:solidFill>
          <a:ln>
            <a:solidFill>
              <a:schemeClr val="bg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87" name="Forme libre 86"/>
          <p:cNvSpPr/>
          <p:nvPr/>
        </p:nvSpPr>
        <p:spPr>
          <a:xfrm>
            <a:off x="6894836" y="2075818"/>
            <a:ext cx="3302241" cy="1867803"/>
          </a:xfrm>
          <a:custGeom>
            <a:avLst/>
            <a:gdLst>
              <a:gd name="connsiteX0" fmla="*/ 433365 w 3302241"/>
              <a:gd name="connsiteY0" fmla="*/ 0 h 1867803"/>
              <a:gd name="connsiteX1" fmla="*/ 927401 w 3302241"/>
              <a:gd name="connsiteY1" fmla="*/ 242684 h 1867803"/>
              <a:gd name="connsiteX2" fmla="*/ 1239424 w 3302241"/>
              <a:gd name="connsiteY2" fmla="*/ 229683 h 1867803"/>
              <a:gd name="connsiteX3" fmla="*/ 1451773 w 3302241"/>
              <a:gd name="connsiteY3" fmla="*/ 268686 h 1867803"/>
              <a:gd name="connsiteX4" fmla="*/ 1655454 w 3302241"/>
              <a:gd name="connsiteY4" fmla="*/ 316356 h 1867803"/>
              <a:gd name="connsiteX5" fmla="*/ 1720459 w 3302241"/>
              <a:gd name="connsiteY5" fmla="*/ 368360 h 1867803"/>
              <a:gd name="connsiteX6" fmla="*/ 1859136 w 3302241"/>
              <a:gd name="connsiteY6" fmla="*/ 394362 h 1867803"/>
              <a:gd name="connsiteX7" fmla="*/ 1993479 w 3302241"/>
              <a:gd name="connsiteY7" fmla="*/ 385695 h 1867803"/>
              <a:gd name="connsiteX8" fmla="*/ 2041149 w 3302241"/>
              <a:gd name="connsiteY8" fmla="*/ 351026 h 1867803"/>
              <a:gd name="connsiteX9" fmla="*/ 2136489 w 3302241"/>
              <a:gd name="connsiteY9" fmla="*/ 407363 h 1867803"/>
              <a:gd name="connsiteX10" fmla="*/ 2205828 w 3302241"/>
              <a:gd name="connsiteY10" fmla="*/ 338025 h 1867803"/>
              <a:gd name="connsiteX11" fmla="*/ 2383507 w 3302241"/>
              <a:gd name="connsiteY11" fmla="*/ 312023 h 1867803"/>
              <a:gd name="connsiteX12" fmla="*/ 2361839 w 3302241"/>
              <a:gd name="connsiteY12" fmla="*/ 247018 h 1867803"/>
              <a:gd name="connsiteX13" fmla="*/ 2422510 w 3302241"/>
              <a:gd name="connsiteY13" fmla="*/ 273020 h 1867803"/>
              <a:gd name="connsiteX14" fmla="*/ 2483181 w 3302241"/>
              <a:gd name="connsiteY14" fmla="*/ 351026 h 1867803"/>
              <a:gd name="connsiteX15" fmla="*/ 2829873 w 3302241"/>
              <a:gd name="connsiteY15" fmla="*/ 221016 h 1867803"/>
              <a:gd name="connsiteX16" fmla="*/ 3263238 w 3302241"/>
              <a:gd name="connsiteY16" fmla="*/ 13001 h 1867803"/>
              <a:gd name="connsiteX17" fmla="*/ 3302241 w 3302241"/>
              <a:gd name="connsiteY17" fmla="*/ 117009 h 1867803"/>
              <a:gd name="connsiteX18" fmla="*/ 3081225 w 3302241"/>
              <a:gd name="connsiteY18" fmla="*/ 182013 h 1867803"/>
              <a:gd name="connsiteX19" fmla="*/ 3063890 w 3302241"/>
              <a:gd name="connsiteY19" fmla="*/ 208015 h 1867803"/>
              <a:gd name="connsiteX20" fmla="*/ 2907879 w 3302241"/>
              <a:gd name="connsiteY20" fmla="*/ 355359 h 1867803"/>
              <a:gd name="connsiteX21" fmla="*/ 2903545 w 3302241"/>
              <a:gd name="connsiteY21" fmla="*/ 385695 h 1867803"/>
              <a:gd name="connsiteX22" fmla="*/ 2864542 w 3302241"/>
              <a:gd name="connsiteY22" fmla="*/ 429031 h 1867803"/>
              <a:gd name="connsiteX23" fmla="*/ 2773536 w 3302241"/>
              <a:gd name="connsiteY23" fmla="*/ 286021 h 1867803"/>
              <a:gd name="connsiteX24" fmla="*/ 2500516 w 3302241"/>
              <a:gd name="connsiteY24" fmla="*/ 390028 h 1867803"/>
              <a:gd name="connsiteX25" fmla="*/ 2361839 w 3302241"/>
              <a:gd name="connsiteY25" fmla="*/ 593710 h 1867803"/>
              <a:gd name="connsiteX26" fmla="*/ 2487515 w 3302241"/>
              <a:gd name="connsiteY26" fmla="*/ 689050 h 1867803"/>
              <a:gd name="connsiteX27" fmla="*/ 2487515 w 3302241"/>
              <a:gd name="connsiteY27" fmla="*/ 710718 h 1867803"/>
              <a:gd name="connsiteX28" fmla="*/ 2413843 w 3302241"/>
              <a:gd name="connsiteY28" fmla="*/ 663048 h 1867803"/>
              <a:gd name="connsiteX29" fmla="*/ 2270832 w 3302241"/>
              <a:gd name="connsiteY29" fmla="*/ 693384 h 1867803"/>
              <a:gd name="connsiteX30" fmla="*/ 2062817 w 3302241"/>
              <a:gd name="connsiteY30" fmla="*/ 1135416 h 1867803"/>
              <a:gd name="connsiteX31" fmla="*/ 1967477 w 3302241"/>
              <a:gd name="connsiteY31" fmla="*/ 1048743 h 1867803"/>
              <a:gd name="connsiteX32" fmla="*/ 1880804 w 3302241"/>
              <a:gd name="connsiteY32" fmla="*/ 1131082 h 1867803"/>
              <a:gd name="connsiteX33" fmla="*/ 1846135 w 3302241"/>
              <a:gd name="connsiteY33" fmla="*/ 1100747 h 1867803"/>
              <a:gd name="connsiteX34" fmla="*/ 1785464 w 3302241"/>
              <a:gd name="connsiteY34" fmla="*/ 1165752 h 1867803"/>
              <a:gd name="connsiteX35" fmla="*/ 1880804 w 3302241"/>
              <a:gd name="connsiteY35" fmla="*/ 1295761 h 1867803"/>
              <a:gd name="connsiteX36" fmla="*/ 1781130 w 3302241"/>
              <a:gd name="connsiteY36" fmla="*/ 1425771 h 1867803"/>
              <a:gd name="connsiteX37" fmla="*/ 1707458 w 3302241"/>
              <a:gd name="connsiteY37" fmla="*/ 1391101 h 1867803"/>
              <a:gd name="connsiteX38" fmla="*/ 1707458 w 3302241"/>
              <a:gd name="connsiteY38" fmla="*/ 1391101 h 1867803"/>
              <a:gd name="connsiteX39" fmla="*/ 1603450 w 3302241"/>
              <a:gd name="connsiteY39" fmla="*/ 1373767 h 1867803"/>
              <a:gd name="connsiteX40" fmla="*/ 1516777 w 3302241"/>
              <a:gd name="connsiteY40" fmla="*/ 1434438 h 1867803"/>
              <a:gd name="connsiteX41" fmla="*/ 1469107 w 3302241"/>
              <a:gd name="connsiteY41" fmla="*/ 1399769 h 1867803"/>
              <a:gd name="connsiteX42" fmla="*/ 1430104 w 3302241"/>
              <a:gd name="connsiteY42" fmla="*/ 1395435 h 1867803"/>
              <a:gd name="connsiteX43" fmla="*/ 1339098 w 3302241"/>
              <a:gd name="connsiteY43" fmla="*/ 1464773 h 1867803"/>
              <a:gd name="connsiteX44" fmla="*/ 1252425 w 3302241"/>
              <a:gd name="connsiteY44" fmla="*/ 1516777 h 1867803"/>
              <a:gd name="connsiteX45" fmla="*/ 1187420 w 3302241"/>
              <a:gd name="connsiteY45" fmla="*/ 1577448 h 1867803"/>
              <a:gd name="connsiteX46" fmla="*/ 1170085 w 3302241"/>
              <a:gd name="connsiteY46" fmla="*/ 1568781 h 1867803"/>
              <a:gd name="connsiteX47" fmla="*/ 1170085 w 3302241"/>
              <a:gd name="connsiteY47" fmla="*/ 1612118 h 1867803"/>
              <a:gd name="connsiteX48" fmla="*/ 1074745 w 3302241"/>
              <a:gd name="connsiteY48" fmla="*/ 1651120 h 1867803"/>
              <a:gd name="connsiteX49" fmla="*/ 1057410 w 3302241"/>
              <a:gd name="connsiteY49" fmla="*/ 1707458 h 1867803"/>
              <a:gd name="connsiteX50" fmla="*/ 957737 w 3302241"/>
              <a:gd name="connsiteY50" fmla="*/ 1755128 h 1867803"/>
              <a:gd name="connsiteX51" fmla="*/ 888398 w 3302241"/>
              <a:gd name="connsiteY51" fmla="*/ 1867803 h 1867803"/>
              <a:gd name="connsiteX52" fmla="*/ 775723 w 3302241"/>
              <a:gd name="connsiteY52" fmla="*/ 1794131 h 1867803"/>
              <a:gd name="connsiteX53" fmla="*/ 741054 w 3302241"/>
              <a:gd name="connsiteY53" fmla="*/ 1694457 h 1867803"/>
              <a:gd name="connsiteX54" fmla="*/ 650047 w 3302241"/>
              <a:gd name="connsiteY54" fmla="*/ 1625118 h 1867803"/>
              <a:gd name="connsiteX55" fmla="*/ 602377 w 3302241"/>
              <a:gd name="connsiteY55" fmla="*/ 1612118 h 1867803"/>
              <a:gd name="connsiteX56" fmla="*/ 212349 w 3302241"/>
              <a:gd name="connsiteY56" fmla="*/ 1551446 h 1867803"/>
              <a:gd name="connsiteX57" fmla="*/ 212349 w 3302241"/>
              <a:gd name="connsiteY57" fmla="*/ 1473441 h 1867803"/>
              <a:gd name="connsiteX58" fmla="*/ 125676 w 3302241"/>
              <a:gd name="connsiteY58" fmla="*/ 1369433 h 1867803"/>
              <a:gd name="connsiteX59" fmla="*/ 130009 w 3302241"/>
              <a:gd name="connsiteY59" fmla="*/ 1326097 h 1867803"/>
              <a:gd name="connsiteX60" fmla="*/ 112675 w 3302241"/>
              <a:gd name="connsiteY60" fmla="*/ 1317429 h 1867803"/>
              <a:gd name="connsiteX61" fmla="*/ 95340 w 3302241"/>
              <a:gd name="connsiteY61" fmla="*/ 1352099 h 1867803"/>
              <a:gd name="connsiteX62" fmla="*/ 86673 w 3302241"/>
              <a:gd name="connsiteY62" fmla="*/ 1269759 h 1867803"/>
              <a:gd name="connsiteX63" fmla="*/ 104008 w 3302241"/>
              <a:gd name="connsiteY63" fmla="*/ 1213422 h 1867803"/>
              <a:gd name="connsiteX64" fmla="*/ 147344 w 3302241"/>
              <a:gd name="connsiteY64" fmla="*/ 1196087 h 1867803"/>
              <a:gd name="connsiteX65" fmla="*/ 169012 w 3302241"/>
              <a:gd name="connsiteY65" fmla="*/ 1170085 h 1867803"/>
              <a:gd name="connsiteX66" fmla="*/ 108341 w 3302241"/>
              <a:gd name="connsiteY66" fmla="*/ 1118082 h 1867803"/>
              <a:gd name="connsiteX67" fmla="*/ 34669 w 3302241"/>
              <a:gd name="connsiteY67" fmla="*/ 996739 h 1867803"/>
              <a:gd name="connsiteX68" fmla="*/ 0 w 3302241"/>
              <a:gd name="connsiteY68" fmla="*/ 910066 h 1867803"/>
              <a:gd name="connsiteX69" fmla="*/ 17335 w 3302241"/>
              <a:gd name="connsiteY69" fmla="*/ 840728 h 1867803"/>
              <a:gd name="connsiteX70" fmla="*/ 69338 w 3302241"/>
              <a:gd name="connsiteY70" fmla="*/ 780057 h 1867803"/>
              <a:gd name="connsiteX71" fmla="*/ 182013 w 3302241"/>
              <a:gd name="connsiteY71" fmla="*/ 853729 h 1867803"/>
              <a:gd name="connsiteX72" fmla="*/ 147344 w 3302241"/>
              <a:gd name="connsiteY72" fmla="*/ 1027075 h 1867803"/>
              <a:gd name="connsiteX73" fmla="*/ 216682 w 3302241"/>
              <a:gd name="connsiteY73" fmla="*/ 1100747 h 1867803"/>
              <a:gd name="connsiteX74" fmla="*/ 281687 w 3302241"/>
              <a:gd name="connsiteY74" fmla="*/ 1053077 h 1867803"/>
              <a:gd name="connsiteX75" fmla="*/ 312023 w 3302241"/>
              <a:gd name="connsiteY75" fmla="*/ 979405 h 1867803"/>
              <a:gd name="connsiteX76" fmla="*/ 281687 w 3302241"/>
              <a:gd name="connsiteY76" fmla="*/ 944736 h 1867803"/>
              <a:gd name="connsiteX77" fmla="*/ 281687 w 3302241"/>
              <a:gd name="connsiteY77" fmla="*/ 871064 h 1867803"/>
              <a:gd name="connsiteX78" fmla="*/ 316356 w 3302241"/>
              <a:gd name="connsiteY78" fmla="*/ 806059 h 1867803"/>
              <a:gd name="connsiteX79" fmla="*/ 316356 w 3302241"/>
              <a:gd name="connsiteY79" fmla="*/ 671716 h 1867803"/>
              <a:gd name="connsiteX80" fmla="*/ 628379 w 3302241"/>
              <a:gd name="connsiteY80" fmla="*/ 416030 h 1867803"/>
              <a:gd name="connsiteX81" fmla="*/ 502703 w 3302241"/>
              <a:gd name="connsiteY81" fmla="*/ 398696 h 1867803"/>
              <a:gd name="connsiteX82" fmla="*/ 498370 w 3302241"/>
              <a:gd name="connsiteY82" fmla="*/ 316356 h 1867803"/>
              <a:gd name="connsiteX83" fmla="*/ 442032 w 3302241"/>
              <a:gd name="connsiteY83" fmla="*/ 229683 h 1867803"/>
              <a:gd name="connsiteX84" fmla="*/ 420364 w 3302241"/>
              <a:gd name="connsiteY84" fmla="*/ 199348 h 1867803"/>
              <a:gd name="connsiteX85" fmla="*/ 424698 w 3302241"/>
              <a:gd name="connsiteY85" fmla="*/ 121342 h 1867803"/>
              <a:gd name="connsiteX86" fmla="*/ 433365 w 3302241"/>
              <a:gd name="connsiteY86" fmla="*/ 0 h 1867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3302241" h="1867803">
                <a:moveTo>
                  <a:pt x="433365" y="0"/>
                </a:moveTo>
                <a:lnTo>
                  <a:pt x="927401" y="242684"/>
                </a:lnTo>
                <a:lnTo>
                  <a:pt x="1239424" y="229683"/>
                </a:lnTo>
                <a:lnTo>
                  <a:pt x="1451773" y="268686"/>
                </a:lnTo>
                <a:lnTo>
                  <a:pt x="1655454" y="316356"/>
                </a:lnTo>
                <a:lnTo>
                  <a:pt x="1720459" y="368360"/>
                </a:lnTo>
                <a:lnTo>
                  <a:pt x="1859136" y="394362"/>
                </a:lnTo>
                <a:lnTo>
                  <a:pt x="1993479" y="385695"/>
                </a:lnTo>
                <a:lnTo>
                  <a:pt x="2041149" y="351026"/>
                </a:lnTo>
                <a:lnTo>
                  <a:pt x="2136489" y="407363"/>
                </a:lnTo>
                <a:lnTo>
                  <a:pt x="2205828" y="338025"/>
                </a:lnTo>
                <a:lnTo>
                  <a:pt x="2383507" y="312023"/>
                </a:lnTo>
                <a:lnTo>
                  <a:pt x="2361839" y="247018"/>
                </a:lnTo>
                <a:lnTo>
                  <a:pt x="2422510" y="273020"/>
                </a:lnTo>
                <a:lnTo>
                  <a:pt x="2483181" y="351026"/>
                </a:lnTo>
                <a:lnTo>
                  <a:pt x="2829873" y="221016"/>
                </a:lnTo>
                <a:lnTo>
                  <a:pt x="3263238" y="13001"/>
                </a:lnTo>
                <a:lnTo>
                  <a:pt x="3302241" y="117009"/>
                </a:lnTo>
                <a:lnTo>
                  <a:pt x="3081225" y="182013"/>
                </a:lnTo>
                <a:lnTo>
                  <a:pt x="3063890" y="208015"/>
                </a:lnTo>
                <a:lnTo>
                  <a:pt x="2907879" y="355359"/>
                </a:lnTo>
                <a:lnTo>
                  <a:pt x="2903545" y="385695"/>
                </a:lnTo>
                <a:lnTo>
                  <a:pt x="2864542" y="429031"/>
                </a:lnTo>
                <a:lnTo>
                  <a:pt x="2773536" y="286021"/>
                </a:lnTo>
                <a:lnTo>
                  <a:pt x="2500516" y="390028"/>
                </a:lnTo>
                <a:lnTo>
                  <a:pt x="2361839" y="593710"/>
                </a:lnTo>
                <a:lnTo>
                  <a:pt x="2487515" y="689050"/>
                </a:lnTo>
                <a:lnTo>
                  <a:pt x="2487515" y="710718"/>
                </a:lnTo>
                <a:lnTo>
                  <a:pt x="2413843" y="663048"/>
                </a:lnTo>
                <a:lnTo>
                  <a:pt x="2270832" y="693384"/>
                </a:lnTo>
                <a:lnTo>
                  <a:pt x="2062817" y="1135416"/>
                </a:lnTo>
                <a:lnTo>
                  <a:pt x="1967477" y="1048743"/>
                </a:lnTo>
                <a:lnTo>
                  <a:pt x="1880804" y="1131082"/>
                </a:lnTo>
                <a:lnTo>
                  <a:pt x="1846135" y="1100747"/>
                </a:lnTo>
                <a:lnTo>
                  <a:pt x="1785464" y="1165752"/>
                </a:lnTo>
                <a:lnTo>
                  <a:pt x="1880804" y="1295761"/>
                </a:lnTo>
                <a:lnTo>
                  <a:pt x="1781130" y="1425771"/>
                </a:lnTo>
                <a:lnTo>
                  <a:pt x="1707458" y="1391101"/>
                </a:lnTo>
                <a:lnTo>
                  <a:pt x="1707458" y="1391101"/>
                </a:lnTo>
                <a:lnTo>
                  <a:pt x="1603450" y="1373767"/>
                </a:lnTo>
                <a:lnTo>
                  <a:pt x="1516777" y="1434438"/>
                </a:lnTo>
                <a:lnTo>
                  <a:pt x="1469107" y="1399769"/>
                </a:lnTo>
                <a:lnTo>
                  <a:pt x="1430104" y="1395435"/>
                </a:lnTo>
                <a:lnTo>
                  <a:pt x="1339098" y="1464773"/>
                </a:lnTo>
                <a:lnTo>
                  <a:pt x="1252425" y="1516777"/>
                </a:lnTo>
                <a:lnTo>
                  <a:pt x="1187420" y="1577448"/>
                </a:lnTo>
                <a:lnTo>
                  <a:pt x="1170085" y="1568781"/>
                </a:lnTo>
                <a:lnTo>
                  <a:pt x="1170085" y="1612118"/>
                </a:lnTo>
                <a:lnTo>
                  <a:pt x="1074745" y="1651120"/>
                </a:lnTo>
                <a:lnTo>
                  <a:pt x="1057410" y="1707458"/>
                </a:lnTo>
                <a:lnTo>
                  <a:pt x="957737" y="1755128"/>
                </a:lnTo>
                <a:lnTo>
                  <a:pt x="888398" y="1867803"/>
                </a:lnTo>
                <a:lnTo>
                  <a:pt x="775723" y="1794131"/>
                </a:lnTo>
                <a:lnTo>
                  <a:pt x="741054" y="1694457"/>
                </a:lnTo>
                <a:lnTo>
                  <a:pt x="650047" y="1625118"/>
                </a:lnTo>
                <a:lnTo>
                  <a:pt x="602377" y="1612118"/>
                </a:lnTo>
                <a:lnTo>
                  <a:pt x="212349" y="1551446"/>
                </a:lnTo>
                <a:lnTo>
                  <a:pt x="212349" y="1473441"/>
                </a:lnTo>
                <a:lnTo>
                  <a:pt x="125676" y="1369433"/>
                </a:lnTo>
                <a:lnTo>
                  <a:pt x="130009" y="1326097"/>
                </a:lnTo>
                <a:lnTo>
                  <a:pt x="112675" y="1317429"/>
                </a:lnTo>
                <a:lnTo>
                  <a:pt x="95340" y="1352099"/>
                </a:lnTo>
                <a:lnTo>
                  <a:pt x="86673" y="1269759"/>
                </a:lnTo>
                <a:lnTo>
                  <a:pt x="104008" y="1213422"/>
                </a:lnTo>
                <a:lnTo>
                  <a:pt x="147344" y="1196087"/>
                </a:lnTo>
                <a:lnTo>
                  <a:pt x="169012" y="1170085"/>
                </a:lnTo>
                <a:lnTo>
                  <a:pt x="108341" y="1118082"/>
                </a:lnTo>
                <a:lnTo>
                  <a:pt x="34669" y="996739"/>
                </a:lnTo>
                <a:lnTo>
                  <a:pt x="0" y="910066"/>
                </a:lnTo>
                <a:lnTo>
                  <a:pt x="17335" y="840728"/>
                </a:lnTo>
                <a:lnTo>
                  <a:pt x="69338" y="780057"/>
                </a:lnTo>
                <a:lnTo>
                  <a:pt x="182013" y="853729"/>
                </a:lnTo>
                <a:lnTo>
                  <a:pt x="147344" y="1027075"/>
                </a:lnTo>
                <a:lnTo>
                  <a:pt x="216682" y="1100747"/>
                </a:lnTo>
                <a:lnTo>
                  <a:pt x="281687" y="1053077"/>
                </a:lnTo>
                <a:lnTo>
                  <a:pt x="312023" y="979405"/>
                </a:lnTo>
                <a:lnTo>
                  <a:pt x="281687" y="944736"/>
                </a:lnTo>
                <a:lnTo>
                  <a:pt x="281687" y="871064"/>
                </a:lnTo>
                <a:lnTo>
                  <a:pt x="316356" y="806059"/>
                </a:lnTo>
                <a:lnTo>
                  <a:pt x="316356" y="671716"/>
                </a:lnTo>
                <a:lnTo>
                  <a:pt x="628379" y="416030"/>
                </a:lnTo>
                <a:lnTo>
                  <a:pt x="502703" y="398696"/>
                </a:lnTo>
                <a:lnTo>
                  <a:pt x="498370" y="316356"/>
                </a:lnTo>
                <a:lnTo>
                  <a:pt x="442032" y="229683"/>
                </a:lnTo>
                <a:lnTo>
                  <a:pt x="420364" y="199348"/>
                </a:lnTo>
                <a:lnTo>
                  <a:pt x="424698" y="121342"/>
                </a:lnTo>
                <a:lnTo>
                  <a:pt x="433365" y="0"/>
                </a:lnTo>
                <a:close/>
              </a:path>
            </a:pathLst>
          </a:custGeom>
          <a:solidFill>
            <a:schemeClr val="bg2">
              <a:lumMod val="65000"/>
            </a:schemeClr>
          </a:solidFill>
          <a:ln>
            <a:solidFill>
              <a:schemeClr val="bg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88" name="Forme libre 87"/>
          <p:cNvSpPr/>
          <p:nvPr/>
        </p:nvSpPr>
        <p:spPr>
          <a:xfrm>
            <a:off x="2673862" y="806059"/>
            <a:ext cx="1577448" cy="1196087"/>
          </a:xfrm>
          <a:custGeom>
            <a:avLst/>
            <a:gdLst>
              <a:gd name="connsiteX0" fmla="*/ 364026 w 1577448"/>
              <a:gd name="connsiteY0" fmla="*/ 0 h 1196087"/>
              <a:gd name="connsiteX1" fmla="*/ 476701 w 1577448"/>
              <a:gd name="connsiteY1" fmla="*/ 86673 h 1196087"/>
              <a:gd name="connsiteX2" fmla="*/ 520038 w 1577448"/>
              <a:gd name="connsiteY2" fmla="*/ 82339 h 1196087"/>
              <a:gd name="connsiteX3" fmla="*/ 554707 w 1577448"/>
              <a:gd name="connsiteY3" fmla="*/ 134343 h 1196087"/>
              <a:gd name="connsiteX4" fmla="*/ 1577448 w 1577448"/>
              <a:gd name="connsiteY4" fmla="*/ 524371 h 1196087"/>
              <a:gd name="connsiteX5" fmla="*/ 1529778 w 1577448"/>
              <a:gd name="connsiteY5" fmla="*/ 572041 h 1196087"/>
              <a:gd name="connsiteX6" fmla="*/ 1347765 w 1577448"/>
              <a:gd name="connsiteY6" fmla="*/ 468034 h 1196087"/>
              <a:gd name="connsiteX7" fmla="*/ 1131082 w 1577448"/>
              <a:gd name="connsiteY7" fmla="*/ 394362 h 1196087"/>
              <a:gd name="connsiteX8" fmla="*/ 1109414 w 1577448"/>
              <a:gd name="connsiteY8" fmla="*/ 541706 h 1196087"/>
              <a:gd name="connsiteX9" fmla="*/ 1014074 w 1577448"/>
              <a:gd name="connsiteY9" fmla="*/ 576375 h 1196087"/>
              <a:gd name="connsiteX10" fmla="*/ 1005406 w 1577448"/>
              <a:gd name="connsiteY10" fmla="*/ 628379 h 1196087"/>
              <a:gd name="connsiteX11" fmla="*/ 719385 w 1577448"/>
              <a:gd name="connsiteY11" fmla="*/ 624045 h 1196087"/>
              <a:gd name="connsiteX12" fmla="*/ 216682 w 1577448"/>
              <a:gd name="connsiteY12" fmla="*/ 663048 h 1196087"/>
              <a:gd name="connsiteX13" fmla="*/ 255685 w 1577448"/>
              <a:gd name="connsiteY13" fmla="*/ 1196087 h 1196087"/>
              <a:gd name="connsiteX14" fmla="*/ 0 w 1577448"/>
              <a:gd name="connsiteY14" fmla="*/ 1040076 h 1196087"/>
              <a:gd name="connsiteX15" fmla="*/ 17334 w 1577448"/>
              <a:gd name="connsiteY15" fmla="*/ 875397 h 1196087"/>
              <a:gd name="connsiteX16" fmla="*/ 34669 w 1577448"/>
              <a:gd name="connsiteY16" fmla="*/ 793058 h 1196087"/>
              <a:gd name="connsiteX17" fmla="*/ 65004 w 1577448"/>
              <a:gd name="connsiteY17" fmla="*/ 689050 h 1196087"/>
              <a:gd name="connsiteX18" fmla="*/ 229683 w 1577448"/>
              <a:gd name="connsiteY18" fmla="*/ 528705 h 1196087"/>
              <a:gd name="connsiteX19" fmla="*/ 186347 w 1577448"/>
              <a:gd name="connsiteY19" fmla="*/ 472368 h 1196087"/>
              <a:gd name="connsiteX20" fmla="*/ 234017 w 1577448"/>
              <a:gd name="connsiteY20" fmla="*/ 216682 h 1196087"/>
              <a:gd name="connsiteX21" fmla="*/ 364026 w 1577448"/>
              <a:gd name="connsiteY21" fmla="*/ 0 h 1196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77448" h="1196087">
                <a:moveTo>
                  <a:pt x="364026" y="0"/>
                </a:moveTo>
                <a:lnTo>
                  <a:pt x="476701" y="86673"/>
                </a:lnTo>
                <a:lnTo>
                  <a:pt x="520038" y="82339"/>
                </a:lnTo>
                <a:lnTo>
                  <a:pt x="554707" y="134343"/>
                </a:lnTo>
                <a:lnTo>
                  <a:pt x="1577448" y="524371"/>
                </a:lnTo>
                <a:lnTo>
                  <a:pt x="1529778" y="572041"/>
                </a:lnTo>
                <a:lnTo>
                  <a:pt x="1347765" y="468034"/>
                </a:lnTo>
                <a:lnTo>
                  <a:pt x="1131082" y="394362"/>
                </a:lnTo>
                <a:lnTo>
                  <a:pt x="1109414" y="541706"/>
                </a:lnTo>
                <a:lnTo>
                  <a:pt x="1014074" y="576375"/>
                </a:lnTo>
                <a:lnTo>
                  <a:pt x="1005406" y="628379"/>
                </a:lnTo>
                <a:lnTo>
                  <a:pt x="719385" y="624045"/>
                </a:lnTo>
                <a:lnTo>
                  <a:pt x="216682" y="663048"/>
                </a:lnTo>
                <a:lnTo>
                  <a:pt x="255685" y="1196087"/>
                </a:lnTo>
                <a:lnTo>
                  <a:pt x="0" y="1040076"/>
                </a:lnTo>
                <a:lnTo>
                  <a:pt x="17334" y="875397"/>
                </a:lnTo>
                <a:lnTo>
                  <a:pt x="34669" y="793058"/>
                </a:lnTo>
                <a:lnTo>
                  <a:pt x="65004" y="689050"/>
                </a:lnTo>
                <a:lnTo>
                  <a:pt x="229683" y="528705"/>
                </a:lnTo>
                <a:lnTo>
                  <a:pt x="186347" y="472368"/>
                </a:lnTo>
                <a:lnTo>
                  <a:pt x="234017" y="216682"/>
                </a:lnTo>
                <a:lnTo>
                  <a:pt x="364026" y="0"/>
                </a:lnTo>
                <a:close/>
              </a:path>
            </a:pathLst>
          </a:custGeom>
          <a:solidFill>
            <a:schemeClr val="bg2">
              <a:lumMod val="65000"/>
            </a:schemeClr>
          </a:solidFill>
          <a:ln>
            <a:solidFill>
              <a:schemeClr val="bg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89" name="Forme libre 88"/>
          <p:cNvSpPr/>
          <p:nvPr/>
        </p:nvSpPr>
        <p:spPr>
          <a:xfrm>
            <a:off x="2006480" y="1495109"/>
            <a:ext cx="3891617" cy="1893805"/>
          </a:xfrm>
          <a:custGeom>
            <a:avLst/>
            <a:gdLst>
              <a:gd name="connsiteX0" fmla="*/ 2678195 w 3891617"/>
              <a:gd name="connsiteY0" fmla="*/ 8667 h 1893805"/>
              <a:gd name="connsiteX1" fmla="*/ 3267571 w 3891617"/>
              <a:gd name="connsiteY1" fmla="*/ 229683 h 1893805"/>
              <a:gd name="connsiteX2" fmla="*/ 3436584 w 3891617"/>
              <a:gd name="connsiteY2" fmla="*/ 125676 h 1893805"/>
              <a:gd name="connsiteX3" fmla="*/ 3891617 w 3891617"/>
              <a:gd name="connsiteY3" fmla="*/ 242684 h 1893805"/>
              <a:gd name="connsiteX4" fmla="*/ 3371579 w 3891617"/>
              <a:gd name="connsiteY4" fmla="*/ 299022 h 1893805"/>
              <a:gd name="connsiteX5" fmla="*/ 3375912 w 3891617"/>
              <a:gd name="connsiteY5" fmla="*/ 355359 h 1893805"/>
              <a:gd name="connsiteX6" fmla="*/ 3466919 w 3891617"/>
              <a:gd name="connsiteY6" fmla="*/ 355359 h 1893805"/>
              <a:gd name="connsiteX7" fmla="*/ 3458252 w 3891617"/>
              <a:gd name="connsiteY7" fmla="*/ 407363 h 1893805"/>
              <a:gd name="connsiteX8" fmla="*/ 3302240 w 3891617"/>
              <a:gd name="connsiteY8" fmla="*/ 372694 h 1893805"/>
              <a:gd name="connsiteX9" fmla="*/ 3245903 w 3891617"/>
              <a:gd name="connsiteY9" fmla="*/ 416030 h 1893805"/>
              <a:gd name="connsiteX10" fmla="*/ 3380246 w 3891617"/>
              <a:gd name="connsiteY10" fmla="*/ 680383 h 1893805"/>
              <a:gd name="connsiteX11" fmla="*/ 3141895 w 3891617"/>
              <a:gd name="connsiteY11" fmla="*/ 424698 h 1893805"/>
              <a:gd name="connsiteX12" fmla="*/ 2756201 w 3891617"/>
              <a:gd name="connsiteY12" fmla="*/ 372694 h 1893805"/>
              <a:gd name="connsiteX13" fmla="*/ 2643526 w 3891617"/>
              <a:gd name="connsiteY13" fmla="*/ 277354 h 1893805"/>
              <a:gd name="connsiteX14" fmla="*/ 2604523 w 3891617"/>
              <a:gd name="connsiteY14" fmla="*/ 264353 h 1893805"/>
              <a:gd name="connsiteX15" fmla="*/ 2574187 w 3891617"/>
              <a:gd name="connsiteY15" fmla="*/ 325024 h 1893805"/>
              <a:gd name="connsiteX16" fmla="*/ 2478847 w 3891617"/>
              <a:gd name="connsiteY16" fmla="*/ 294688 h 1893805"/>
              <a:gd name="connsiteX17" fmla="*/ 2392174 w 3891617"/>
              <a:gd name="connsiteY17" fmla="*/ 351026 h 1893805"/>
              <a:gd name="connsiteX18" fmla="*/ 2604523 w 3891617"/>
              <a:gd name="connsiteY18" fmla="*/ 485369 h 1893805"/>
              <a:gd name="connsiteX19" fmla="*/ 2678195 w 3891617"/>
              <a:gd name="connsiteY19" fmla="*/ 611045 h 1893805"/>
              <a:gd name="connsiteX20" fmla="*/ 2353171 w 3891617"/>
              <a:gd name="connsiteY20" fmla="*/ 611045 h 1893805"/>
              <a:gd name="connsiteX21" fmla="*/ 2240496 w 3891617"/>
              <a:gd name="connsiteY21" fmla="*/ 572042 h 1893805"/>
              <a:gd name="connsiteX22" fmla="*/ 2184159 w 3891617"/>
              <a:gd name="connsiteY22" fmla="*/ 459367 h 1893805"/>
              <a:gd name="connsiteX23" fmla="*/ 2140822 w 3891617"/>
              <a:gd name="connsiteY23" fmla="*/ 450700 h 1893805"/>
              <a:gd name="connsiteX24" fmla="*/ 2088819 w 3891617"/>
              <a:gd name="connsiteY24" fmla="*/ 520038 h 1893805"/>
              <a:gd name="connsiteX25" fmla="*/ 2097486 w 3891617"/>
              <a:gd name="connsiteY25" fmla="*/ 585043 h 1893805"/>
              <a:gd name="connsiteX26" fmla="*/ 1820132 w 3891617"/>
              <a:gd name="connsiteY26" fmla="*/ 632713 h 1893805"/>
              <a:gd name="connsiteX27" fmla="*/ 1820132 w 3891617"/>
              <a:gd name="connsiteY27" fmla="*/ 576375 h 1893805"/>
              <a:gd name="connsiteX28" fmla="*/ 1733459 w 3891617"/>
              <a:gd name="connsiteY28" fmla="*/ 637046 h 1893805"/>
              <a:gd name="connsiteX29" fmla="*/ 1733459 w 3891617"/>
              <a:gd name="connsiteY29" fmla="*/ 637046 h 1893805"/>
              <a:gd name="connsiteX30" fmla="*/ 1590449 w 3891617"/>
              <a:gd name="connsiteY30" fmla="*/ 780057 h 1893805"/>
              <a:gd name="connsiteX31" fmla="*/ 1854802 w 3891617"/>
              <a:gd name="connsiteY31" fmla="*/ 823393 h 1893805"/>
              <a:gd name="connsiteX32" fmla="*/ 1915473 w 3891617"/>
              <a:gd name="connsiteY32" fmla="*/ 758389 h 1893805"/>
              <a:gd name="connsiteX33" fmla="*/ 2080151 w 3891617"/>
              <a:gd name="connsiteY33" fmla="*/ 832061 h 1893805"/>
              <a:gd name="connsiteX34" fmla="*/ 2179825 w 3891617"/>
              <a:gd name="connsiteY34" fmla="*/ 780057 h 1893805"/>
              <a:gd name="connsiteX35" fmla="*/ 2214494 w 3891617"/>
              <a:gd name="connsiteY35" fmla="*/ 840728 h 1893805"/>
              <a:gd name="connsiteX36" fmla="*/ 2249164 w 3891617"/>
              <a:gd name="connsiteY36" fmla="*/ 775723 h 1893805"/>
              <a:gd name="connsiteX37" fmla="*/ 2275165 w 3891617"/>
              <a:gd name="connsiteY37" fmla="*/ 719386 h 1893805"/>
              <a:gd name="connsiteX38" fmla="*/ 2647859 w 3891617"/>
              <a:gd name="connsiteY38" fmla="*/ 771390 h 1893805"/>
              <a:gd name="connsiteX39" fmla="*/ 2747533 w 3891617"/>
              <a:gd name="connsiteY39" fmla="*/ 754055 h 1893805"/>
              <a:gd name="connsiteX40" fmla="*/ 2699863 w 3891617"/>
              <a:gd name="connsiteY40" fmla="*/ 849395 h 1893805"/>
              <a:gd name="connsiteX41" fmla="*/ 2838540 w 3891617"/>
              <a:gd name="connsiteY41" fmla="*/ 927401 h 1893805"/>
              <a:gd name="connsiteX42" fmla="*/ 3063890 w 3891617"/>
              <a:gd name="connsiteY42" fmla="*/ 814726 h 1893805"/>
              <a:gd name="connsiteX43" fmla="*/ 3068223 w 3891617"/>
              <a:gd name="connsiteY43" fmla="*/ 723719 h 1893805"/>
              <a:gd name="connsiteX44" fmla="*/ 3397581 w 3891617"/>
              <a:gd name="connsiteY44" fmla="*/ 702051 h 1893805"/>
              <a:gd name="connsiteX45" fmla="*/ 3501588 w 3891617"/>
              <a:gd name="connsiteY45" fmla="*/ 884064 h 1893805"/>
              <a:gd name="connsiteX46" fmla="*/ 3453918 w 3891617"/>
              <a:gd name="connsiteY46" fmla="*/ 901399 h 1893805"/>
              <a:gd name="connsiteX47" fmla="*/ 3471253 w 3891617"/>
              <a:gd name="connsiteY47" fmla="*/ 940402 h 1893805"/>
              <a:gd name="connsiteX48" fmla="*/ 3432250 w 3891617"/>
              <a:gd name="connsiteY48" fmla="*/ 1001073 h 1893805"/>
              <a:gd name="connsiteX49" fmla="*/ 3410582 w 3891617"/>
              <a:gd name="connsiteY49" fmla="*/ 1226423 h 1893805"/>
              <a:gd name="connsiteX50" fmla="*/ 3336910 w 3891617"/>
              <a:gd name="connsiteY50" fmla="*/ 1226423 h 1893805"/>
              <a:gd name="connsiteX51" fmla="*/ 3345577 w 3891617"/>
              <a:gd name="connsiteY51" fmla="*/ 1287094 h 1893805"/>
              <a:gd name="connsiteX52" fmla="*/ 3241569 w 3891617"/>
              <a:gd name="connsiteY52" fmla="*/ 1291427 h 1893805"/>
              <a:gd name="connsiteX53" fmla="*/ 3297907 w 3891617"/>
              <a:gd name="connsiteY53" fmla="*/ 927401 h 1893805"/>
              <a:gd name="connsiteX54" fmla="*/ 3124561 w 3891617"/>
              <a:gd name="connsiteY54" fmla="*/ 905733 h 1893805"/>
              <a:gd name="connsiteX55" fmla="*/ 3120227 w 3891617"/>
              <a:gd name="connsiteY55" fmla="*/ 840728 h 1893805"/>
              <a:gd name="connsiteX56" fmla="*/ 2968549 w 3891617"/>
              <a:gd name="connsiteY56" fmla="*/ 1165752 h 1893805"/>
              <a:gd name="connsiteX57" fmla="*/ 2951215 w 3891617"/>
              <a:gd name="connsiteY57" fmla="*/ 1230756 h 1893805"/>
              <a:gd name="connsiteX58" fmla="*/ 3011886 w 3891617"/>
              <a:gd name="connsiteY58" fmla="*/ 1274093 h 1893805"/>
              <a:gd name="connsiteX59" fmla="*/ 2990218 w 3891617"/>
              <a:gd name="connsiteY59" fmla="*/ 1555780 h 1893805"/>
              <a:gd name="connsiteX60" fmla="*/ 3033554 w 3891617"/>
              <a:gd name="connsiteY60" fmla="*/ 1586116 h 1893805"/>
              <a:gd name="connsiteX61" fmla="*/ 2994551 w 3891617"/>
              <a:gd name="connsiteY61" fmla="*/ 1672789 h 1893805"/>
              <a:gd name="connsiteX62" fmla="*/ 3020553 w 3891617"/>
              <a:gd name="connsiteY62" fmla="*/ 1711791 h 1893805"/>
              <a:gd name="connsiteX63" fmla="*/ 3024887 w 3891617"/>
              <a:gd name="connsiteY63" fmla="*/ 1755128 h 1893805"/>
              <a:gd name="connsiteX64" fmla="*/ 3046555 w 3891617"/>
              <a:gd name="connsiteY64" fmla="*/ 1893805 h 1893805"/>
              <a:gd name="connsiteX65" fmla="*/ 2946881 w 3891617"/>
              <a:gd name="connsiteY65" fmla="*/ 1885137 h 1893805"/>
              <a:gd name="connsiteX66" fmla="*/ 2938214 w 3891617"/>
              <a:gd name="connsiteY66" fmla="*/ 1828800 h 1893805"/>
              <a:gd name="connsiteX67" fmla="*/ 2881876 w 3891617"/>
              <a:gd name="connsiteY67" fmla="*/ 1750794 h 1893805"/>
              <a:gd name="connsiteX68" fmla="*/ 2786536 w 3891617"/>
              <a:gd name="connsiteY68" fmla="*/ 1785464 h 1893805"/>
              <a:gd name="connsiteX69" fmla="*/ 2591522 w 3891617"/>
              <a:gd name="connsiteY69" fmla="*/ 1603450 h 1893805"/>
              <a:gd name="connsiteX70" fmla="*/ 2357505 w 3891617"/>
              <a:gd name="connsiteY70" fmla="*/ 1633786 h 1893805"/>
              <a:gd name="connsiteX71" fmla="*/ 2322836 w 3891617"/>
              <a:gd name="connsiteY71" fmla="*/ 1412770 h 1893805"/>
              <a:gd name="connsiteX72" fmla="*/ 2218828 w 3891617"/>
              <a:gd name="connsiteY72" fmla="*/ 1421437 h 1893805"/>
              <a:gd name="connsiteX73" fmla="*/ 2158157 w 3891617"/>
              <a:gd name="connsiteY73" fmla="*/ 1516777 h 1893805"/>
              <a:gd name="connsiteX74" fmla="*/ 2006479 w 3891617"/>
              <a:gd name="connsiteY74" fmla="*/ 1395435 h 1893805"/>
              <a:gd name="connsiteX75" fmla="*/ 1963143 w 3891617"/>
              <a:gd name="connsiteY75" fmla="*/ 1421437 h 1893805"/>
              <a:gd name="connsiteX76" fmla="*/ 1915473 w 3891617"/>
              <a:gd name="connsiteY76" fmla="*/ 1503776 h 1893805"/>
              <a:gd name="connsiteX77" fmla="*/ 1807131 w 3891617"/>
              <a:gd name="connsiteY77" fmla="*/ 1503776 h 1893805"/>
              <a:gd name="connsiteX78" fmla="*/ 1772462 w 3891617"/>
              <a:gd name="connsiteY78" fmla="*/ 1529778 h 1893805"/>
              <a:gd name="connsiteX79" fmla="*/ 1716125 w 3891617"/>
              <a:gd name="connsiteY79" fmla="*/ 1551446 h 1893805"/>
              <a:gd name="connsiteX80" fmla="*/ 1677122 w 3891617"/>
              <a:gd name="connsiteY80" fmla="*/ 1620785 h 1893805"/>
              <a:gd name="connsiteX81" fmla="*/ 1590449 w 3891617"/>
              <a:gd name="connsiteY81" fmla="*/ 1347765 h 1893805"/>
              <a:gd name="connsiteX82" fmla="*/ 1590449 w 3891617"/>
              <a:gd name="connsiteY82" fmla="*/ 1261092 h 1893805"/>
              <a:gd name="connsiteX83" fmla="*/ 1547112 w 3891617"/>
              <a:gd name="connsiteY83" fmla="*/ 1295761 h 1893805"/>
              <a:gd name="connsiteX84" fmla="*/ 1577448 w 3891617"/>
              <a:gd name="connsiteY84" fmla="*/ 1217755 h 1893805"/>
              <a:gd name="connsiteX85" fmla="*/ 1885137 w 3891617"/>
              <a:gd name="connsiteY85" fmla="*/ 1118082 h 1893805"/>
              <a:gd name="connsiteX86" fmla="*/ 1945808 w 3891617"/>
              <a:gd name="connsiteY86" fmla="*/ 1204755 h 1893805"/>
              <a:gd name="connsiteX87" fmla="*/ 2019480 w 3891617"/>
              <a:gd name="connsiteY87" fmla="*/ 1178753 h 1893805"/>
              <a:gd name="connsiteX88" fmla="*/ 2084485 w 3891617"/>
              <a:gd name="connsiteY88" fmla="*/ 1144083 h 1893805"/>
              <a:gd name="connsiteX89" fmla="*/ 2149490 w 3891617"/>
              <a:gd name="connsiteY89" fmla="*/ 1087746 h 1893805"/>
              <a:gd name="connsiteX90" fmla="*/ 2106153 w 3891617"/>
              <a:gd name="connsiteY90" fmla="*/ 1009740 h 1893805"/>
              <a:gd name="connsiteX91" fmla="*/ 2054149 w 3891617"/>
              <a:gd name="connsiteY91" fmla="*/ 1005407 h 1893805"/>
              <a:gd name="connsiteX92" fmla="*/ 43336 w 3891617"/>
              <a:gd name="connsiteY92" fmla="*/ 1087746 h 1893805"/>
              <a:gd name="connsiteX93" fmla="*/ 0 w 3891617"/>
              <a:gd name="connsiteY93" fmla="*/ 1040076 h 1893805"/>
              <a:gd name="connsiteX94" fmla="*/ 65004 w 3891617"/>
              <a:gd name="connsiteY94" fmla="*/ 988072 h 1893805"/>
              <a:gd name="connsiteX95" fmla="*/ 203681 w 3891617"/>
              <a:gd name="connsiteY95" fmla="*/ 827727 h 1893805"/>
              <a:gd name="connsiteX96" fmla="*/ 268686 w 3891617"/>
              <a:gd name="connsiteY96" fmla="*/ 663048 h 1893805"/>
              <a:gd name="connsiteX97" fmla="*/ 342358 w 3891617"/>
              <a:gd name="connsiteY97" fmla="*/ 442032 h 1893805"/>
              <a:gd name="connsiteX98" fmla="*/ 507037 w 3891617"/>
              <a:gd name="connsiteY98" fmla="*/ 546040 h 1893805"/>
              <a:gd name="connsiteX99" fmla="*/ 611044 w 3891617"/>
              <a:gd name="connsiteY99" fmla="*/ 598044 h 1893805"/>
              <a:gd name="connsiteX100" fmla="*/ 693384 w 3891617"/>
              <a:gd name="connsiteY100" fmla="*/ 602377 h 1893805"/>
              <a:gd name="connsiteX101" fmla="*/ 754055 w 3891617"/>
              <a:gd name="connsiteY101" fmla="*/ 576375 h 1893805"/>
              <a:gd name="connsiteX102" fmla="*/ 832060 w 3891617"/>
              <a:gd name="connsiteY102" fmla="*/ 580709 h 1893805"/>
              <a:gd name="connsiteX103" fmla="*/ 910066 w 3891617"/>
              <a:gd name="connsiteY103" fmla="*/ 611045 h 1893805"/>
              <a:gd name="connsiteX104" fmla="*/ 949069 w 3891617"/>
              <a:gd name="connsiteY104" fmla="*/ 533039 h 1893805"/>
              <a:gd name="connsiteX105" fmla="*/ 927401 w 3891617"/>
              <a:gd name="connsiteY105" fmla="*/ 502703 h 1893805"/>
              <a:gd name="connsiteX106" fmla="*/ 905732 w 3891617"/>
              <a:gd name="connsiteY106" fmla="*/ 121342 h 1893805"/>
              <a:gd name="connsiteX107" fmla="*/ 1326096 w 3891617"/>
              <a:gd name="connsiteY107" fmla="*/ 82339 h 1893805"/>
              <a:gd name="connsiteX108" fmla="*/ 1369433 w 3891617"/>
              <a:gd name="connsiteY108" fmla="*/ 34669 h 1893805"/>
              <a:gd name="connsiteX109" fmla="*/ 1378100 w 3891617"/>
              <a:gd name="connsiteY109" fmla="*/ 0 h 1893805"/>
              <a:gd name="connsiteX110" fmla="*/ 1425770 w 3891617"/>
              <a:gd name="connsiteY110" fmla="*/ 4334 h 1893805"/>
              <a:gd name="connsiteX111" fmla="*/ 1447438 w 3891617"/>
              <a:gd name="connsiteY111" fmla="*/ 60671 h 1893805"/>
              <a:gd name="connsiteX112" fmla="*/ 1759461 w 3891617"/>
              <a:gd name="connsiteY112" fmla="*/ 60671 h 1893805"/>
              <a:gd name="connsiteX113" fmla="*/ 1984811 w 3891617"/>
              <a:gd name="connsiteY113" fmla="*/ 143010 h 1893805"/>
              <a:gd name="connsiteX114" fmla="*/ 2093152 w 3891617"/>
              <a:gd name="connsiteY114" fmla="*/ 225350 h 1893805"/>
              <a:gd name="connsiteX115" fmla="*/ 2132155 w 3891617"/>
              <a:gd name="connsiteY115" fmla="*/ 234017 h 1893805"/>
              <a:gd name="connsiteX116" fmla="*/ 2214494 w 3891617"/>
              <a:gd name="connsiteY116" fmla="*/ 234017 h 1893805"/>
              <a:gd name="connsiteX117" fmla="*/ 2539518 w 3891617"/>
              <a:gd name="connsiteY117" fmla="*/ 130009 h 1893805"/>
              <a:gd name="connsiteX118" fmla="*/ 2678195 w 3891617"/>
              <a:gd name="connsiteY118" fmla="*/ 8667 h 1893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3891617" h="1893805">
                <a:moveTo>
                  <a:pt x="2678195" y="8667"/>
                </a:moveTo>
                <a:lnTo>
                  <a:pt x="3267571" y="229683"/>
                </a:lnTo>
                <a:lnTo>
                  <a:pt x="3436584" y="125676"/>
                </a:lnTo>
                <a:lnTo>
                  <a:pt x="3891617" y="242684"/>
                </a:lnTo>
                <a:lnTo>
                  <a:pt x="3371579" y="299022"/>
                </a:lnTo>
                <a:lnTo>
                  <a:pt x="3375912" y="355359"/>
                </a:lnTo>
                <a:lnTo>
                  <a:pt x="3466919" y="355359"/>
                </a:lnTo>
                <a:lnTo>
                  <a:pt x="3458252" y="407363"/>
                </a:lnTo>
                <a:lnTo>
                  <a:pt x="3302240" y="372694"/>
                </a:lnTo>
                <a:lnTo>
                  <a:pt x="3245903" y="416030"/>
                </a:lnTo>
                <a:lnTo>
                  <a:pt x="3380246" y="680383"/>
                </a:lnTo>
                <a:lnTo>
                  <a:pt x="3141895" y="424698"/>
                </a:lnTo>
                <a:lnTo>
                  <a:pt x="2756201" y="372694"/>
                </a:lnTo>
                <a:lnTo>
                  <a:pt x="2643526" y="277354"/>
                </a:lnTo>
                <a:lnTo>
                  <a:pt x="2604523" y="264353"/>
                </a:lnTo>
                <a:lnTo>
                  <a:pt x="2574187" y="325024"/>
                </a:lnTo>
                <a:lnTo>
                  <a:pt x="2478847" y="294688"/>
                </a:lnTo>
                <a:lnTo>
                  <a:pt x="2392174" y="351026"/>
                </a:lnTo>
                <a:lnTo>
                  <a:pt x="2604523" y="485369"/>
                </a:lnTo>
                <a:lnTo>
                  <a:pt x="2678195" y="611045"/>
                </a:lnTo>
                <a:lnTo>
                  <a:pt x="2353171" y="611045"/>
                </a:lnTo>
                <a:lnTo>
                  <a:pt x="2240496" y="572042"/>
                </a:lnTo>
                <a:lnTo>
                  <a:pt x="2184159" y="459367"/>
                </a:lnTo>
                <a:lnTo>
                  <a:pt x="2140822" y="450700"/>
                </a:lnTo>
                <a:lnTo>
                  <a:pt x="2088819" y="520038"/>
                </a:lnTo>
                <a:lnTo>
                  <a:pt x="2097486" y="585043"/>
                </a:lnTo>
                <a:lnTo>
                  <a:pt x="1820132" y="632713"/>
                </a:lnTo>
                <a:lnTo>
                  <a:pt x="1820132" y="576375"/>
                </a:lnTo>
                <a:lnTo>
                  <a:pt x="1733459" y="637046"/>
                </a:lnTo>
                <a:lnTo>
                  <a:pt x="1733459" y="637046"/>
                </a:lnTo>
                <a:lnTo>
                  <a:pt x="1590449" y="780057"/>
                </a:lnTo>
                <a:lnTo>
                  <a:pt x="1854802" y="823393"/>
                </a:lnTo>
                <a:lnTo>
                  <a:pt x="1915473" y="758389"/>
                </a:lnTo>
                <a:lnTo>
                  <a:pt x="2080151" y="832061"/>
                </a:lnTo>
                <a:lnTo>
                  <a:pt x="2179825" y="780057"/>
                </a:lnTo>
                <a:lnTo>
                  <a:pt x="2214494" y="840728"/>
                </a:lnTo>
                <a:lnTo>
                  <a:pt x="2249164" y="775723"/>
                </a:lnTo>
                <a:lnTo>
                  <a:pt x="2275165" y="719386"/>
                </a:lnTo>
                <a:lnTo>
                  <a:pt x="2647859" y="771390"/>
                </a:lnTo>
                <a:lnTo>
                  <a:pt x="2747533" y="754055"/>
                </a:lnTo>
                <a:lnTo>
                  <a:pt x="2699863" y="849395"/>
                </a:lnTo>
                <a:lnTo>
                  <a:pt x="2838540" y="927401"/>
                </a:lnTo>
                <a:lnTo>
                  <a:pt x="3063890" y="814726"/>
                </a:lnTo>
                <a:lnTo>
                  <a:pt x="3068223" y="723719"/>
                </a:lnTo>
                <a:lnTo>
                  <a:pt x="3397581" y="702051"/>
                </a:lnTo>
                <a:lnTo>
                  <a:pt x="3501588" y="884064"/>
                </a:lnTo>
                <a:lnTo>
                  <a:pt x="3453918" y="901399"/>
                </a:lnTo>
                <a:lnTo>
                  <a:pt x="3471253" y="940402"/>
                </a:lnTo>
                <a:lnTo>
                  <a:pt x="3432250" y="1001073"/>
                </a:lnTo>
                <a:lnTo>
                  <a:pt x="3410582" y="1226423"/>
                </a:lnTo>
                <a:lnTo>
                  <a:pt x="3336910" y="1226423"/>
                </a:lnTo>
                <a:lnTo>
                  <a:pt x="3345577" y="1287094"/>
                </a:lnTo>
                <a:lnTo>
                  <a:pt x="3241569" y="1291427"/>
                </a:lnTo>
                <a:lnTo>
                  <a:pt x="3297907" y="927401"/>
                </a:lnTo>
                <a:lnTo>
                  <a:pt x="3124561" y="905733"/>
                </a:lnTo>
                <a:lnTo>
                  <a:pt x="3120227" y="840728"/>
                </a:lnTo>
                <a:lnTo>
                  <a:pt x="2968549" y="1165752"/>
                </a:lnTo>
                <a:lnTo>
                  <a:pt x="2951215" y="1230756"/>
                </a:lnTo>
                <a:lnTo>
                  <a:pt x="3011886" y="1274093"/>
                </a:lnTo>
                <a:lnTo>
                  <a:pt x="2990218" y="1555780"/>
                </a:lnTo>
                <a:lnTo>
                  <a:pt x="3033554" y="1586116"/>
                </a:lnTo>
                <a:lnTo>
                  <a:pt x="2994551" y="1672789"/>
                </a:lnTo>
                <a:lnTo>
                  <a:pt x="3020553" y="1711791"/>
                </a:lnTo>
                <a:lnTo>
                  <a:pt x="3024887" y="1755128"/>
                </a:lnTo>
                <a:lnTo>
                  <a:pt x="3046555" y="1893805"/>
                </a:lnTo>
                <a:lnTo>
                  <a:pt x="2946881" y="1885137"/>
                </a:lnTo>
                <a:lnTo>
                  <a:pt x="2938214" y="1828800"/>
                </a:lnTo>
                <a:lnTo>
                  <a:pt x="2881876" y="1750794"/>
                </a:lnTo>
                <a:lnTo>
                  <a:pt x="2786536" y="1785464"/>
                </a:lnTo>
                <a:lnTo>
                  <a:pt x="2591522" y="1603450"/>
                </a:lnTo>
                <a:lnTo>
                  <a:pt x="2357505" y="1633786"/>
                </a:lnTo>
                <a:lnTo>
                  <a:pt x="2322836" y="1412770"/>
                </a:lnTo>
                <a:lnTo>
                  <a:pt x="2218828" y="1421437"/>
                </a:lnTo>
                <a:lnTo>
                  <a:pt x="2158157" y="1516777"/>
                </a:lnTo>
                <a:lnTo>
                  <a:pt x="2006479" y="1395435"/>
                </a:lnTo>
                <a:lnTo>
                  <a:pt x="1963143" y="1421437"/>
                </a:lnTo>
                <a:lnTo>
                  <a:pt x="1915473" y="1503776"/>
                </a:lnTo>
                <a:lnTo>
                  <a:pt x="1807131" y="1503776"/>
                </a:lnTo>
                <a:lnTo>
                  <a:pt x="1772462" y="1529778"/>
                </a:lnTo>
                <a:lnTo>
                  <a:pt x="1716125" y="1551446"/>
                </a:lnTo>
                <a:lnTo>
                  <a:pt x="1677122" y="1620785"/>
                </a:lnTo>
                <a:lnTo>
                  <a:pt x="1590449" y="1347765"/>
                </a:lnTo>
                <a:lnTo>
                  <a:pt x="1590449" y="1261092"/>
                </a:lnTo>
                <a:lnTo>
                  <a:pt x="1547112" y="1295761"/>
                </a:lnTo>
                <a:lnTo>
                  <a:pt x="1577448" y="1217755"/>
                </a:lnTo>
                <a:lnTo>
                  <a:pt x="1885137" y="1118082"/>
                </a:lnTo>
                <a:lnTo>
                  <a:pt x="1945808" y="1204755"/>
                </a:lnTo>
                <a:lnTo>
                  <a:pt x="2019480" y="1178753"/>
                </a:lnTo>
                <a:lnTo>
                  <a:pt x="2084485" y="1144083"/>
                </a:lnTo>
                <a:lnTo>
                  <a:pt x="2149490" y="1087746"/>
                </a:lnTo>
                <a:lnTo>
                  <a:pt x="2106153" y="1009740"/>
                </a:lnTo>
                <a:lnTo>
                  <a:pt x="2054149" y="1005407"/>
                </a:lnTo>
                <a:lnTo>
                  <a:pt x="43336" y="1087746"/>
                </a:lnTo>
                <a:lnTo>
                  <a:pt x="0" y="1040076"/>
                </a:lnTo>
                <a:lnTo>
                  <a:pt x="65004" y="988072"/>
                </a:lnTo>
                <a:lnTo>
                  <a:pt x="203681" y="827727"/>
                </a:lnTo>
                <a:lnTo>
                  <a:pt x="268686" y="663048"/>
                </a:lnTo>
                <a:lnTo>
                  <a:pt x="342358" y="442032"/>
                </a:lnTo>
                <a:lnTo>
                  <a:pt x="507037" y="546040"/>
                </a:lnTo>
                <a:lnTo>
                  <a:pt x="611044" y="598044"/>
                </a:lnTo>
                <a:lnTo>
                  <a:pt x="693384" y="602377"/>
                </a:lnTo>
                <a:lnTo>
                  <a:pt x="754055" y="576375"/>
                </a:lnTo>
                <a:lnTo>
                  <a:pt x="832060" y="580709"/>
                </a:lnTo>
                <a:lnTo>
                  <a:pt x="910066" y="611045"/>
                </a:lnTo>
                <a:lnTo>
                  <a:pt x="949069" y="533039"/>
                </a:lnTo>
                <a:lnTo>
                  <a:pt x="927401" y="502703"/>
                </a:lnTo>
                <a:lnTo>
                  <a:pt x="905732" y="121342"/>
                </a:lnTo>
                <a:lnTo>
                  <a:pt x="1326096" y="82339"/>
                </a:lnTo>
                <a:lnTo>
                  <a:pt x="1369433" y="34669"/>
                </a:lnTo>
                <a:lnTo>
                  <a:pt x="1378100" y="0"/>
                </a:lnTo>
                <a:lnTo>
                  <a:pt x="1425770" y="4334"/>
                </a:lnTo>
                <a:lnTo>
                  <a:pt x="1447438" y="60671"/>
                </a:lnTo>
                <a:lnTo>
                  <a:pt x="1759461" y="60671"/>
                </a:lnTo>
                <a:lnTo>
                  <a:pt x="1984811" y="143010"/>
                </a:lnTo>
                <a:lnTo>
                  <a:pt x="2093152" y="225350"/>
                </a:lnTo>
                <a:lnTo>
                  <a:pt x="2132155" y="234017"/>
                </a:lnTo>
                <a:lnTo>
                  <a:pt x="2214494" y="234017"/>
                </a:lnTo>
                <a:lnTo>
                  <a:pt x="2539518" y="130009"/>
                </a:lnTo>
                <a:lnTo>
                  <a:pt x="2678195" y="8667"/>
                </a:lnTo>
                <a:close/>
              </a:path>
            </a:pathLst>
          </a:custGeom>
          <a:solidFill>
            <a:schemeClr val="bg2">
              <a:lumMod val="65000"/>
            </a:schemeClr>
          </a:solidFill>
          <a:ln>
            <a:solidFill>
              <a:schemeClr val="bg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90" name="Forme libre 89"/>
          <p:cNvSpPr/>
          <p:nvPr/>
        </p:nvSpPr>
        <p:spPr>
          <a:xfrm>
            <a:off x="472368" y="2500516"/>
            <a:ext cx="4389987" cy="3341243"/>
          </a:xfrm>
          <a:custGeom>
            <a:avLst/>
            <a:gdLst>
              <a:gd name="connsiteX0" fmla="*/ 1564447 w 4389987"/>
              <a:gd name="connsiteY0" fmla="*/ 78005 h 3341243"/>
              <a:gd name="connsiteX1" fmla="*/ 3579594 w 4389987"/>
              <a:gd name="connsiteY1" fmla="*/ 0 h 3341243"/>
              <a:gd name="connsiteX2" fmla="*/ 3536258 w 4389987"/>
              <a:gd name="connsiteY2" fmla="*/ 65004 h 3341243"/>
              <a:gd name="connsiteX3" fmla="*/ 3484254 w 4389987"/>
              <a:gd name="connsiteY3" fmla="*/ 86673 h 3341243"/>
              <a:gd name="connsiteX4" fmla="*/ 3449585 w 4389987"/>
              <a:gd name="connsiteY4" fmla="*/ 95340 h 3341243"/>
              <a:gd name="connsiteX5" fmla="*/ 3432250 w 4389987"/>
              <a:gd name="connsiteY5" fmla="*/ 117008 h 3341243"/>
              <a:gd name="connsiteX6" fmla="*/ 3115894 w 4389987"/>
              <a:gd name="connsiteY6" fmla="*/ 212348 h 3341243"/>
              <a:gd name="connsiteX7" fmla="*/ 3085558 w 4389987"/>
              <a:gd name="connsiteY7" fmla="*/ 268686 h 3341243"/>
              <a:gd name="connsiteX8" fmla="*/ 3063890 w 4389987"/>
              <a:gd name="connsiteY8" fmla="*/ 294688 h 3341243"/>
              <a:gd name="connsiteX9" fmla="*/ 3016220 w 4389987"/>
              <a:gd name="connsiteY9" fmla="*/ 398695 h 3341243"/>
              <a:gd name="connsiteX10" fmla="*/ 2881877 w 4389987"/>
              <a:gd name="connsiteY10" fmla="*/ 485368 h 3341243"/>
              <a:gd name="connsiteX11" fmla="*/ 2500515 w 4389987"/>
              <a:gd name="connsiteY11" fmla="*/ 875397 h 3341243"/>
              <a:gd name="connsiteX12" fmla="*/ 2396508 w 4389987"/>
              <a:gd name="connsiteY12" fmla="*/ 875397 h 3341243"/>
              <a:gd name="connsiteX13" fmla="*/ 2344504 w 4389987"/>
              <a:gd name="connsiteY13" fmla="*/ 931734 h 3341243"/>
              <a:gd name="connsiteX14" fmla="*/ 2496182 w 4389987"/>
              <a:gd name="connsiteY14" fmla="*/ 1001073 h 3341243"/>
              <a:gd name="connsiteX15" fmla="*/ 2877543 w 4389987"/>
              <a:gd name="connsiteY15" fmla="*/ 598043 h 3341243"/>
              <a:gd name="connsiteX16" fmla="*/ 2972883 w 4389987"/>
              <a:gd name="connsiteY16" fmla="*/ 476701 h 3341243"/>
              <a:gd name="connsiteX17" fmla="*/ 3120227 w 4389987"/>
              <a:gd name="connsiteY17" fmla="*/ 346692 h 3341243"/>
              <a:gd name="connsiteX18" fmla="*/ 3215568 w 4389987"/>
              <a:gd name="connsiteY18" fmla="*/ 624045 h 3341243"/>
              <a:gd name="connsiteX19" fmla="*/ 3358578 w 4389987"/>
              <a:gd name="connsiteY19" fmla="*/ 650047 h 3341243"/>
              <a:gd name="connsiteX20" fmla="*/ 3432250 w 4389987"/>
              <a:gd name="connsiteY20" fmla="*/ 719385 h 3341243"/>
              <a:gd name="connsiteX21" fmla="*/ 3388914 w 4389987"/>
              <a:gd name="connsiteY21" fmla="*/ 827727 h 3341243"/>
              <a:gd name="connsiteX22" fmla="*/ 3401914 w 4389987"/>
              <a:gd name="connsiteY22" fmla="*/ 1040075 h 3341243"/>
              <a:gd name="connsiteX23" fmla="*/ 4389987 w 4389987"/>
              <a:gd name="connsiteY23" fmla="*/ 1542779 h 3341243"/>
              <a:gd name="connsiteX24" fmla="*/ 4125634 w 4389987"/>
              <a:gd name="connsiteY24" fmla="*/ 2015147 h 3341243"/>
              <a:gd name="connsiteX25" fmla="*/ 4069296 w 4389987"/>
              <a:gd name="connsiteY25" fmla="*/ 2205827 h 3341243"/>
              <a:gd name="connsiteX26" fmla="*/ 3822278 w 4389987"/>
              <a:gd name="connsiteY26" fmla="*/ 2257831 h 3341243"/>
              <a:gd name="connsiteX27" fmla="*/ 3835279 w 4389987"/>
              <a:gd name="connsiteY27" fmla="*/ 2387840 h 3341243"/>
              <a:gd name="connsiteX28" fmla="*/ 3887283 w 4389987"/>
              <a:gd name="connsiteY28" fmla="*/ 2426843 h 3341243"/>
              <a:gd name="connsiteX29" fmla="*/ 3848280 w 4389987"/>
              <a:gd name="connsiteY29" fmla="*/ 2539518 h 3341243"/>
              <a:gd name="connsiteX30" fmla="*/ 3830946 w 4389987"/>
              <a:gd name="connsiteY30" fmla="*/ 2539518 h 3341243"/>
              <a:gd name="connsiteX31" fmla="*/ 3787609 w 4389987"/>
              <a:gd name="connsiteY31" fmla="*/ 2730199 h 3341243"/>
              <a:gd name="connsiteX32" fmla="*/ 3627264 w 4389987"/>
              <a:gd name="connsiteY32" fmla="*/ 2968549 h 3341243"/>
              <a:gd name="connsiteX33" fmla="*/ 3557926 w 4389987"/>
              <a:gd name="connsiteY33" fmla="*/ 2985884 h 3341243"/>
              <a:gd name="connsiteX34" fmla="*/ 3397581 w 4389987"/>
              <a:gd name="connsiteY34" fmla="*/ 3193899 h 3341243"/>
              <a:gd name="connsiteX35" fmla="*/ 3306574 w 4389987"/>
              <a:gd name="connsiteY35" fmla="*/ 3154896 h 3341243"/>
              <a:gd name="connsiteX36" fmla="*/ 3328242 w 4389987"/>
              <a:gd name="connsiteY36" fmla="*/ 3046555 h 3341243"/>
              <a:gd name="connsiteX37" fmla="*/ 3280572 w 4389987"/>
              <a:gd name="connsiteY37" fmla="*/ 3007552 h 3341243"/>
              <a:gd name="connsiteX38" fmla="*/ 3180898 w 4389987"/>
              <a:gd name="connsiteY38" fmla="*/ 3124561 h 3341243"/>
              <a:gd name="connsiteX39" fmla="*/ 3133228 w 4389987"/>
              <a:gd name="connsiteY39" fmla="*/ 3115893 h 3341243"/>
              <a:gd name="connsiteX40" fmla="*/ 3102893 w 4389987"/>
              <a:gd name="connsiteY40" fmla="*/ 3176565 h 3341243"/>
              <a:gd name="connsiteX41" fmla="*/ 3120227 w 4389987"/>
              <a:gd name="connsiteY41" fmla="*/ 3237236 h 3341243"/>
              <a:gd name="connsiteX42" fmla="*/ 2981550 w 4389987"/>
              <a:gd name="connsiteY42" fmla="*/ 3341243 h 3341243"/>
              <a:gd name="connsiteX43" fmla="*/ 2747533 w 4389987"/>
              <a:gd name="connsiteY43" fmla="*/ 3280572 h 3341243"/>
              <a:gd name="connsiteX44" fmla="*/ 2747533 w 4389987"/>
              <a:gd name="connsiteY44" fmla="*/ 3250237 h 3341243"/>
              <a:gd name="connsiteX45" fmla="*/ 2175492 w 4389987"/>
              <a:gd name="connsiteY45" fmla="*/ 3033554 h 3341243"/>
              <a:gd name="connsiteX46" fmla="*/ 2158157 w 4389987"/>
              <a:gd name="connsiteY46" fmla="*/ 3081224 h 3341243"/>
              <a:gd name="connsiteX47" fmla="*/ 2197160 w 4389987"/>
              <a:gd name="connsiteY47" fmla="*/ 3302240 h 3341243"/>
              <a:gd name="connsiteX48" fmla="*/ 1889471 w 4389987"/>
              <a:gd name="connsiteY48" fmla="*/ 3172231 h 3341243"/>
              <a:gd name="connsiteX49" fmla="*/ 1742127 w 4389987"/>
              <a:gd name="connsiteY49" fmla="*/ 2938214 h 3341243"/>
              <a:gd name="connsiteX50" fmla="*/ 1412769 w 4389987"/>
              <a:gd name="connsiteY50" fmla="*/ 3063890 h 3341243"/>
              <a:gd name="connsiteX51" fmla="*/ 1434438 w 4389987"/>
              <a:gd name="connsiteY51" fmla="*/ 2964216 h 3341243"/>
              <a:gd name="connsiteX52" fmla="*/ 1412769 w 4389987"/>
              <a:gd name="connsiteY52" fmla="*/ 2933880 h 3341243"/>
              <a:gd name="connsiteX53" fmla="*/ 1399768 w 4389987"/>
              <a:gd name="connsiteY53" fmla="*/ 2851541 h 3341243"/>
              <a:gd name="connsiteX54" fmla="*/ 1438771 w 4389987"/>
              <a:gd name="connsiteY54" fmla="*/ 2821205 h 3341243"/>
              <a:gd name="connsiteX55" fmla="*/ 1724792 w 4389987"/>
              <a:gd name="connsiteY55" fmla="*/ 2695529 h 3341243"/>
              <a:gd name="connsiteX56" fmla="*/ 1729126 w 4389987"/>
              <a:gd name="connsiteY56" fmla="*/ 2569854 h 3341243"/>
              <a:gd name="connsiteX57" fmla="*/ 2227496 w 4389987"/>
              <a:gd name="connsiteY57" fmla="*/ 2422510 h 3341243"/>
              <a:gd name="connsiteX58" fmla="*/ 2270832 w 4389987"/>
              <a:gd name="connsiteY58" fmla="*/ 2465846 h 3341243"/>
              <a:gd name="connsiteX59" fmla="*/ 2353171 w 4389987"/>
              <a:gd name="connsiteY59" fmla="*/ 2374839 h 3341243"/>
              <a:gd name="connsiteX60" fmla="*/ 2435511 w 4389987"/>
              <a:gd name="connsiteY60" fmla="*/ 2322836 h 3341243"/>
              <a:gd name="connsiteX61" fmla="*/ 2634859 w 4389987"/>
              <a:gd name="connsiteY61" fmla="*/ 2335837 h 3341243"/>
              <a:gd name="connsiteX62" fmla="*/ 2951215 w 4389987"/>
              <a:gd name="connsiteY62" fmla="*/ 2526517 h 3341243"/>
              <a:gd name="connsiteX63" fmla="*/ 3050889 w 4389987"/>
              <a:gd name="connsiteY63" fmla="*/ 2543852 h 3341243"/>
              <a:gd name="connsiteX64" fmla="*/ 3250237 w 4389987"/>
              <a:gd name="connsiteY64" fmla="*/ 2461512 h 3341243"/>
              <a:gd name="connsiteX65" fmla="*/ 3241569 w 4389987"/>
              <a:gd name="connsiteY65" fmla="*/ 2392174 h 3341243"/>
              <a:gd name="connsiteX66" fmla="*/ 3020553 w 4389987"/>
              <a:gd name="connsiteY66" fmla="*/ 2392174 h 3341243"/>
              <a:gd name="connsiteX67" fmla="*/ 3410582 w 4389987"/>
              <a:gd name="connsiteY67" fmla="*/ 1347765 h 3341243"/>
              <a:gd name="connsiteX68" fmla="*/ 3206900 w 4389987"/>
              <a:gd name="connsiteY68" fmla="*/ 1274093 h 3341243"/>
              <a:gd name="connsiteX69" fmla="*/ 2964216 w 4389987"/>
              <a:gd name="connsiteY69" fmla="*/ 2036815 h 3341243"/>
              <a:gd name="connsiteX70" fmla="*/ 2860208 w 4389987"/>
              <a:gd name="connsiteY70" fmla="*/ 1993478 h 3341243"/>
              <a:gd name="connsiteX71" fmla="*/ 2821205 w 4389987"/>
              <a:gd name="connsiteY71" fmla="*/ 2067150 h 3341243"/>
              <a:gd name="connsiteX72" fmla="*/ 2916546 w 4389987"/>
              <a:gd name="connsiteY72" fmla="*/ 2127821 h 3341243"/>
              <a:gd name="connsiteX73" fmla="*/ 2808205 w 4389987"/>
              <a:gd name="connsiteY73" fmla="*/ 2309835 h 3341243"/>
              <a:gd name="connsiteX74" fmla="*/ 2699863 w 4389987"/>
              <a:gd name="connsiteY74" fmla="*/ 2218828 h 3341243"/>
              <a:gd name="connsiteX75" fmla="*/ 2426843 w 4389987"/>
              <a:gd name="connsiteY75" fmla="*/ 2205827 h 3341243"/>
              <a:gd name="connsiteX76" fmla="*/ 2244830 w 4389987"/>
              <a:gd name="connsiteY76" fmla="*/ 2305501 h 3341243"/>
              <a:gd name="connsiteX77" fmla="*/ 2188493 w 4389987"/>
              <a:gd name="connsiteY77" fmla="*/ 2292500 h 3341243"/>
              <a:gd name="connsiteX78" fmla="*/ 1915473 w 4389987"/>
              <a:gd name="connsiteY78" fmla="*/ 2361839 h 3341243"/>
              <a:gd name="connsiteX79" fmla="*/ 1893805 w 4389987"/>
              <a:gd name="connsiteY79" fmla="*/ 2214494 h 3341243"/>
              <a:gd name="connsiteX80" fmla="*/ 1837467 w 4389987"/>
              <a:gd name="connsiteY80" fmla="*/ 2231829 h 3341243"/>
              <a:gd name="connsiteX81" fmla="*/ 1837467 w 4389987"/>
              <a:gd name="connsiteY81" fmla="*/ 2270832 h 3341243"/>
              <a:gd name="connsiteX82" fmla="*/ 1737793 w 4389987"/>
              <a:gd name="connsiteY82" fmla="*/ 2275166 h 3341243"/>
              <a:gd name="connsiteX83" fmla="*/ 1733459 w 4389987"/>
              <a:gd name="connsiteY83" fmla="*/ 2257831 h 3341243"/>
              <a:gd name="connsiteX84" fmla="*/ 1625118 w 4389987"/>
              <a:gd name="connsiteY84" fmla="*/ 2296834 h 3341243"/>
              <a:gd name="connsiteX85" fmla="*/ 1486441 w 4389987"/>
              <a:gd name="connsiteY85" fmla="*/ 2279499 h 3341243"/>
              <a:gd name="connsiteX86" fmla="*/ 1464773 w 4389987"/>
              <a:gd name="connsiteY86" fmla="*/ 2283833 h 3341243"/>
              <a:gd name="connsiteX87" fmla="*/ 1386768 w 4389987"/>
              <a:gd name="connsiteY87" fmla="*/ 2279499 h 3341243"/>
              <a:gd name="connsiteX88" fmla="*/ 1369433 w 4389987"/>
              <a:gd name="connsiteY88" fmla="*/ 2192826 h 3341243"/>
              <a:gd name="connsiteX89" fmla="*/ 1278426 w 4389987"/>
              <a:gd name="connsiteY89" fmla="*/ 2166824 h 3341243"/>
              <a:gd name="connsiteX90" fmla="*/ 1209088 w 4389987"/>
              <a:gd name="connsiteY90" fmla="*/ 2565520 h 3341243"/>
              <a:gd name="connsiteX91" fmla="*/ 1291427 w 4389987"/>
              <a:gd name="connsiteY91" fmla="*/ 2678195 h 3341243"/>
              <a:gd name="connsiteX92" fmla="*/ 1291427 w 4389987"/>
              <a:gd name="connsiteY92" fmla="*/ 2760534 h 3341243"/>
              <a:gd name="connsiteX93" fmla="*/ 1230756 w 4389987"/>
              <a:gd name="connsiteY93" fmla="*/ 2786536 h 3341243"/>
              <a:gd name="connsiteX94" fmla="*/ 1230756 w 4389987"/>
              <a:gd name="connsiteY94" fmla="*/ 2825539 h 3341243"/>
              <a:gd name="connsiteX95" fmla="*/ 1204754 w 4389987"/>
              <a:gd name="connsiteY95" fmla="*/ 2873209 h 3341243"/>
              <a:gd name="connsiteX96" fmla="*/ 1196087 w 4389987"/>
              <a:gd name="connsiteY96" fmla="*/ 2916546 h 3341243"/>
              <a:gd name="connsiteX97" fmla="*/ 1187420 w 4389987"/>
              <a:gd name="connsiteY97" fmla="*/ 3055222 h 3341243"/>
              <a:gd name="connsiteX98" fmla="*/ 1187420 w 4389987"/>
              <a:gd name="connsiteY98" fmla="*/ 3098559 h 3341243"/>
              <a:gd name="connsiteX99" fmla="*/ 1204754 w 4389987"/>
              <a:gd name="connsiteY99" fmla="*/ 3124561 h 3341243"/>
              <a:gd name="connsiteX100" fmla="*/ 1230756 w 4389987"/>
              <a:gd name="connsiteY100" fmla="*/ 3146229 h 3341243"/>
              <a:gd name="connsiteX101" fmla="*/ 1009740 w 4389987"/>
              <a:gd name="connsiteY101" fmla="*/ 3232902 h 3341243"/>
              <a:gd name="connsiteX102" fmla="*/ 957736 w 4389987"/>
              <a:gd name="connsiteY102" fmla="*/ 3284906 h 3341243"/>
              <a:gd name="connsiteX103" fmla="*/ 654381 w 4389987"/>
              <a:gd name="connsiteY103" fmla="*/ 3176565 h 3341243"/>
              <a:gd name="connsiteX104" fmla="*/ 533039 w 4389987"/>
              <a:gd name="connsiteY104" fmla="*/ 3081224 h 3341243"/>
              <a:gd name="connsiteX105" fmla="*/ 515704 w 4389987"/>
              <a:gd name="connsiteY105" fmla="*/ 3037888 h 3341243"/>
              <a:gd name="connsiteX106" fmla="*/ 520038 w 4389987"/>
              <a:gd name="connsiteY106" fmla="*/ 2981550 h 3341243"/>
              <a:gd name="connsiteX107" fmla="*/ 47670 w 4389987"/>
              <a:gd name="connsiteY107" fmla="*/ 3029220 h 3341243"/>
              <a:gd name="connsiteX108" fmla="*/ 130009 w 4389987"/>
              <a:gd name="connsiteY108" fmla="*/ 2942548 h 3341243"/>
              <a:gd name="connsiteX109" fmla="*/ 143010 w 4389987"/>
              <a:gd name="connsiteY109" fmla="*/ 2864542 h 3341243"/>
              <a:gd name="connsiteX110" fmla="*/ 52004 w 4389987"/>
              <a:gd name="connsiteY110" fmla="*/ 2435511 h 3341243"/>
              <a:gd name="connsiteX111" fmla="*/ 52004 w 4389987"/>
              <a:gd name="connsiteY111" fmla="*/ 2383507 h 3341243"/>
              <a:gd name="connsiteX112" fmla="*/ 43336 w 4389987"/>
              <a:gd name="connsiteY112" fmla="*/ 2344504 h 3341243"/>
              <a:gd name="connsiteX113" fmla="*/ 21668 w 4389987"/>
              <a:gd name="connsiteY113" fmla="*/ 2301167 h 3341243"/>
              <a:gd name="connsiteX114" fmla="*/ 8667 w 4389987"/>
              <a:gd name="connsiteY114" fmla="*/ 2266498 h 3341243"/>
              <a:gd name="connsiteX115" fmla="*/ 0 w 4389987"/>
              <a:gd name="connsiteY115" fmla="*/ 2210161 h 3341243"/>
              <a:gd name="connsiteX116" fmla="*/ 39003 w 4389987"/>
              <a:gd name="connsiteY116" fmla="*/ 2114820 h 3341243"/>
              <a:gd name="connsiteX117" fmla="*/ 346692 w 4389987"/>
              <a:gd name="connsiteY117" fmla="*/ 2049816 h 3341243"/>
              <a:gd name="connsiteX118" fmla="*/ 442032 w 4389987"/>
              <a:gd name="connsiteY118" fmla="*/ 1919806 h 3341243"/>
              <a:gd name="connsiteX119" fmla="*/ 476701 w 4389987"/>
              <a:gd name="connsiteY119" fmla="*/ 1841801 h 3341243"/>
              <a:gd name="connsiteX120" fmla="*/ 520038 w 4389987"/>
              <a:gd name="connsiteY120" fmla="*/ 1750794 h 3341243"/>
              <a:gd name="connsiteX121" fmla="*/ 572041 w 4389987"/>
              <a:gd name="connsiteY121" fmla="*/ 1690123 h 3341243"/>
              <a:gd name="connsiteX122" fmla="*/ 615378 w 4389987"/>
              <a:gd name="connsiteY122" fmla="*/ 1629452 h 3341243"/>
              <a:gd name="connsiteX123" fmla="*/ 667382 w 4389987"/>
              <a:gd name="connsiteY123" fmla="*/ 1568781 h 3341243"/>
              <a:gd name="connsiteX124" fmla="*/ 745387 w 4389987"/>
              <a:gd name="connsiteY124" fmla="*/ 1482108 h 3341243"/>
              <a:gd name="connsiteX125" fmla="*/ 871063 w 4389987"/>
              <a:gd name="connsiteY125" fmla="*/ 1525444 h 3341243"/>
              <a:gd name="connsiteX126" fmla="*/ 1018407 w 4389987"/>
              <a:gd name="connsiteY126" fmla="*/ 1369433 h 3341243"/>
              <a:gd name="connsiteX127" fmla="*/ 1018407 w 4389987"/>
              <a:gd name="connsiteY127" fmla="*/ 1326096 h 3341243"/>
              <a:gd name="connsiteX128" fmla="*/ 1057410 w 4389987"/>
              <a:gd name="connsiteY128" fmla="*/ 1321763 h 3341243"/>
              <a:gd name="connsiteX129" fmla="*/ 1126749 w 4389987"/>
              <a:gd name="connsiteY129" fmla="*/ 1256758 h 3341243"/>
              <a:gd name="connsiteX130" fmla="*/ 1139750 w 4389987"/>
              <a:gd name="connsiteY130" fmla="*/ 1209088 h 3341243"/>
              <a:gd name="connsiteX131" fmla="*/ 1217755 w 4389987"/>
              <a:gd name="connsiteY131" fmla="*/ 1148417 h 3341243"/>
              <a:gd name="connsiteX132" fmla="*/ 1239423 w 4389987"/>
              <a:gd name="connsiteY132" fmla="*/ 1122415 h 3341243"/>
              <a:gd name="connsiteX133" fmla="*/ 1148417 w 4389987"/>
              <a:gd name="connsiteY133" fmla="*/ 888398 h 3341243"/>
              <a:gd name="connsiteX134" fmla="*/ 1148417 w 4389987"/>
              <a:gd name="connsiteY134" fmla="*/ 888398 h 3341243"/>
              <a:gd name="connsiteX135" fmla="*/ 1252424 w 4389987"/>
              <a:gd name="connsiteY135" fmla="*/ 754055 h 3341243"/>
              <a:gd name="connsiteX136" fmla="*/ 1304428 w 4389987"/>
              <a:gd name="connsiteY136" fmla="*/ 797391 h 3341243"/>
              <a:gd name="connsiteX137" fmla="*/ 1334764 w 4389987"/>
              <a:gd name="connsiteY137" fmla="*/ 784390 h 3341243"/>
              <a:gd name="connsiteX138" fmla="*/ 1382434 w 4389987"/>
              <a:gd name="connsiteY138" fmla="*/ 806058 h 3341243"/>
              <a:gd name="connsiteX139" fmla="*/ 1421437 w 4389987"/>
              <a:gd name="connsiteY139" fmla="*/ 814726 h 3341243"/>
              <a:gd name="connsiteX140" fmla="*/ 1473441 w 4389987"/>
              <a:gd name="connsiteY140" fmla="*/ 823393 h 3341243"/>
              <a:gd name="connsiteX141" fmla="*/ 1690123 w 4389987"/>
              <a:gd name="connsiteY141" fmla="*/ 641380 h 3341243"/>
              <a:gd name="connsiteX142" fmla="*/ 1716125 w 4389987"/>
              <a:gd name="connsiteY142" fmla="*/ 498369 h 3341243"/>
              <a:gd name="connsiteX143" fmla="*/ 1460440 w 4389987"/>
              <a:gd name="connsiteY143" fmla="*/ 403029 h 3341243"/>
              <a:gd name="connsiteX144" fmla="*/ 1499442 w 4389987"/>
              <a:gd name="connsiteY144" fmla="*/ 242684 h 3341243"/>
              <a:gd name="connsiteX145" fmla="*/ 1564447 w 4389987"/>
              <a:gd name="connsiteY145" fmla="*/ 78005 h 3341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4389987" h="3341243">
                <a:moveTo>
                  <a:pt x="1564447" y="78005"/>
                </a:moveTo>
                <a:lnTo>
                  <a:pt x="3579594" y="0"/>
                </a:lnTo>
                <a:lnTo>
                  <a:pt x="3536258" y="65004"/>
                </a:lnTo>
                <a:lnTo>
                  <a:pt x="3484254" y="86673"/>
                </a:lnTo>
                <a:lnTo>
                  <a:pt x="3449585" y="95340"/>
                </a:lnTo>
                <a:lnTo>
                  <a:pt x="3432250" y="117008"/>
                </a:lnTo>
                <a:lnTo>
                  <a:pt x="3115894" y="212348"/>
                </a:lnTo>
                <a:lnTo>
                  <a:pt x="3085558" y="268686"/>
                </a:lnTo>
                <a:lnTo>
                  <a:pt x="3063890" y="294688"/>
                </a:lnTo>
                <a:lnTo>
                  <a:pt x="3016220" y="398695"/>
                </a:lnTo>
                <a:lnTo>
                  <a:pt x="2881877" y="485368"/>
                </a:lnTo>
                <a:lnTo>
                  <a:pt x="2500515" y="875397"/>
                </a:lnTo>
                <a:lnTo>
                  <a:pt x="2396508" y="875397"/>
                </a:lnTo>
                <a:lnTo>
                  <a:pt x="2344504" y="931734"/>
                </a:lnTo>
                <a:lnTo>
                  <a:pt x="2496182" y="1001073"/>
                </a:lnTo>
                <a:lnTo>
                  <a:pt x="2877543" y="598043"/>
                </a:lnTo>
                <a:lnTo>
                  <a:pt x="2972883" y="476701"/>
                </a:lnTo>
                <a:lnTo>
                  <a:pt x="3120227" y="346692"/>
                </a:lnTo>
                <a:lnTo>
                  <a:pt x="3215568" y="624045"/>
                </a:lnTo>
                <a:lnTo>
                  <a:pt x="3358578" y="650047"/>
                </a:lnTo>
                <a:lnTo>
                  <a:pt x="3432250" y="719385"/>
                </a:lnTo>
                <a:lnTo>
                  <a:pt x="3388914" y="827727"/>
                </a:lnTo>
                <a:lnTo>
                  <a:pt x="3401914" y="1040075"/>
                </a:lnTo>
                <a:lnTo>
                  <a:pt x="4389987" y="1542779"/>
                </a:lnTo>
                <a:lnTo>
                  <a:pt x="4125634" y="2015147"/>
                </a:lnTo>
                <a:lnTo>
                  <a:pt x="4069296" y="2205827"/>
                </a:lnTo>
                <a:lnTo>
                  <a:pt x="3822278" y="2257831"/>
                </a:lnTo>
                <a:lnTo>
                  <a:pt x="3835279" y="2387840"/>
                </a:lnTo>
                <a:lnTo>
                  <a:pt x="3887283" y="2426843"/>
                </a:lnTo>
                <a:lnTo>
                  <a:pt x="3848280" y="2539518"/>
                </a:lnTo>
                <a:lnTo>
                  <a:pt x="3830946" y="2539518"/>
                </a:lnTo>
                <a:lnTo>
                  <a:pt x="3787609" y="2730199"/>
                </a:lnTo>
                <a:lnTo>
                  <a:pt x="3627264" y="2968549"/>
                </a:lnTo>
                <a:lnTo>
                  <a:pt x="3557926" y="2985884"/>
                </a:lnTo>
                <a:lnTo>
                  <a:pt x="3397581" y="3193899"/>
                </a:lnTo>
                <a:lnTo>
                  <a:pt x="3306574" y="3154896"/>
                </a:lnTo>
                <a:lnTo>
                  <a:pt x="3328242" y="3046555"/>
                </a:lnTo>
                <a:lnTo>
                  <a:pt x="3280572" y="3007552"/>
                </a:lnTo>
                <a:lnTo>
                  <a:pt x="3180898" y="3124561"/>
                </a:lnTo>
                <a:lnTo>
                  <a:pt x="3133228" y="3115893"/>
                </a:lnTo>
                <a:lnTo>
                  <a:pt x="3102893" y="3176565"/>
                </a:lnTo>
                <a:lnTo>
                  <a:pt x="3120227" y="3237236"/>
                </a:lnTo>
                <a:lnTo>
                  <a:pt x="2981550" y="3341243"/>
                </a:lnTo>
                <a:lnTo>
                  <a:pt x="2747533" y="3280572"/>
                </a:lnTo>
                <a:lnTo>
                  <a:pt x="2747533" y="3250237"/>
                </a:lnTo>
                <a:lnTo>
                  <a:pt x="2175492" y="3033554"/>
                </a:lnTo>
                <a:lnTo>
                  <a:pt x="2158157" y="3081224"/>
                </a:lnTo>
                <a:lnTo>
                  <a:pt x="2197160" y="3302240"/>
                </a:lnTo>
                <a:lnTo>
                  <a:pt x="1889471" y="3172231"/>
                </a:lnTo>
                <a:lnTo>
                  <a:pt x="1742127" y="2938214"/>
                </a:lnTo>
                <a:lnTo>
                  <a:pt x="1412769" y="3063890"/>
                </a:lnTo>
                <a:lnTo>
                  <a:pt x="1434438" y="2964216"/>
                </a:lnTo>
                <a:lnTo>
                  <a:pt x="1412769" y="2933880"/>
                </a:lnTo>
                <a:lnTo>
                  <a:pt x="1399768" y="2851541"/>
                </a:lnTo>
                <a:lnTo>
                  <a:pt x="1438771" y="2821205"/>
                </a:lnTo>
                <a:lnTo>
                  <a:pt x="1724792" y="2695529"/>
                </a:lnTo>
                <a:lnTo>
                  <a:pt x="1729126" y="2569854"/>
                </a:lnTo>
                <a:lnTo>
                  <a:pt x="2227496" y="2422510"/>
                </a:lnTo>
                <a:lnTo>
                  <a:pt x="2270832" y="2465846"/>
                </a:lnTo>
                <a:lnTo>
                  <a:pt x="2353171" y="2374839"/>
                </a:lnTo>
                <a:lnTo>
                  <a:pt x="2435511" y="2322836"/>
                </a:lnTo>
                <a:lnTo>
                  <a:pt x="2634859" y="2335837"/>
                </a:lnTo>
                <a:lnTo>
                  <a:pt x="2951215" y="2526517"/>
                </a:lnTo>
                <a:lnTo>
                  <a:pt x="3050889" y="2543852"/>
                </a:lnTo>
                <a:lnTo>
                  <a:pt x="3250237" y="2461512"/>
                </a:lnTo>
                <a:lnTo>
                  <a:pt x="3241569" y="2392174"/>
                </a:lnTo>
                <a:lnTo>
                  <a:pt x="3020553" y="2392174"/>
                </a:lnTo>
                <a:lnTo>
                  <a:pt x="3410582" y="1347765"/>
                </a:lnTo>
                <a:lnTo>
                  <a:pt x="3206900" y="1274093"/>
                </a:lnTo>
                <a:lnTo>
                  <a:pt x="2964216" y="2036815"/>
                </a:lnTo>
                <a:lnTo>
                  <a:pt x="2860208" y="1993478"/>
                </a:lnTo>
                <a:lnTo>
                  <a:pt x="2821205" y="2067150"/>
                </a:lnTo>
                <a:lnTo>
                  <a:pt x="2916546" y="2127821"/>
                </a:lnTo>
                <a:lnTo>
                  <a:pt x="2808205" y="2309835"/>
                </a:lnTo>
                <a:lnTo>
                  <a:pt x="2699863" y="2218828"/>
                </a:lnTo>
                <a:lnTo>
                  <a:pt x="2426843" y="2205827"/>
                </a:lnTo>
                <a:lnTo>
                  <a:pt x="2244830" y="2305501"/>
                </a:lnTo>
                <a:lnTo>
                  <a:pt x="2188493" y="2292500"/>
                </a:lnTo>
                <a:lnTo>
                  <a:pt x="1915473" y="2361839"/>
                </a:lnTo>
                <a:lnTo>
                  <a:pt x="1893805" y="2214494"/>
                </a:lnTo>
                <a:lnTo>
                  <a:pt x="1837467" y="2231829"/>
                </a:lnTo>
                <a:lnTo>
                  <a:pt x="1837467" y="2270832"/>
                </a:lnTo>
                <a:lnTo>
                  <a:pt x="1737793" y="2275166"/>
                </a:lnTo>
                <a:lnTo>
                  <a:pt x="1733459" y="2257831"/>
                </a:lnTo>
                <a:lnTo>
                  <a:pt x="1625118" y="2296834"/>
                </a:lnTo>
                <a:lnTo>
                  <a:pt x="1486441" y="2279499"/>
                </a:lnTo>
                <a:lnTo>
                  <a:pt x="1464773" y="2283833"/>
                </a:lnTo>
                <a:lnTo>
                  <a:pt x="1386768" y="2279499"/>
                </a:lnTo>
                <a:lnTo>
                  <a:pt x="1369433" y="2192826"/>
                </a:lnTo>
                <a:lnTo>
                  <a:pt x="1278426" y="2166824"/>
                </a:lnTo>
                <a:lnTo>
                  <a:pt x="1209088" y="2565520"/>
                </a:lnTo>
                <a:lnTo>
                  <a:pt x="1291427" y="2678195"/>
                </a:lnTo>
                <a:lnTo>
                  <a:pt x="1291427" y="2760534"/>
                </a:lnTo>
                <a:lnTo>
                  <a:pt x="1230756" y="2786536"/>
                </a:lnTo>
                <a:lnTo>
                  <a:pt x="1230756" y="2825539"/>
                </a:lnTo>
                <a:lnTo>
                  <a:pt x="1204754" y="2873209"/>
                </a:lnTo>
                <a:lnTo>
                  <a:pt x="1196087" y="2916546"/>
                </a:lnTo>
                <a:lnTo>
                  <a:pt x="1187420" y="3055222"/>
                </a:lnTo>
                <a:lnTo>
                  <a:pt x="1187420" y="3098559"/>
                </a:lnTo>
                <a:lnTo>
                  <a:pt x="1204754" y="3124561"/>
                </a:lnTo>
                <a:lnTo>
                  <a:pt x="1230756" y="3146229"/>
                </a:lnTo>
                <a:lnTo>
                  <a:pt x="1009740" y="3232902"/>
                </a:lnTo>
                <a:lnTo>
                  <a:pt x="957736" y="3284906"/>
                </a:lnTo>
                <a:lnTo>
                  <a:pt x="654381" y="3176565"/>
                </a:lnTo>
                <a:lnTo>
                  <a:pt x="533039" y="3081224"/>
                </a:lnTo>
                <a:lnTo>
                  <a:pt x="515704" y="3037888"/>
                </a:lnTo>
                <a:lnTo>
                  <a:pt x="520038" y="2981550"/>
                </a:lnTo>
                <a:lnTo>
                  <a:pt x="47670" y="3029220"/>
                </a:lnTo>
                <a:lnTo>
                  <a:pt x="130009" y="2942548"/>
                </a:lnTo>
                <a:lnTo>
                  <a:pt x="143010" y="2864542"/>
                </a:lnTo>
                <a:lnTo>
                  <a:pt x="52004" y="2435511"/>
                </a:lnTo>
                <a:lnTo>
                  <a:pt x="52004" y="2383507"/>
                </a:lnTo>
                <a:lnTo>
                  <a:pt x="43336" y="2344504"/>
                </a:lnTo>
                <a:lnTo>
                  <a:pt x="21668" y="2301167"/>
                </a:lnTo>
                <a:lnTo>
                  <a:pt x="8667" y="2266498"/>
                </a:lnTo>
                <a:lnTo>
                  <a:pt x="0" y="2210161"/>
                </a:lnTo>
                <a:lnTo>
                  <a:pt x="39003" y="2114820"/>
                </a:lnTo>
                <a:lnTo>
                  <a:pt x="346692" y="2049816"/>
                </a:lnTo>
                <a:lnTo>
                  <a:pt x="442032" y="1919806"/>
                </a:lnTo>
                <a:lnTo>
                  <a:pt x="476701" y="1841801"/>
                </a:lnTo>
                <a:lnTo>
                  <a:pt x="520038" y="1750794"/>
                </a:lnTo>
                <a:lnTo>
                  <a:pt x="572041" y="1690123"/>
                </a:lnTo>
                <a:lnTo>
                  <a:pt x="615378" y="1629452"/>
                </a:lnTo>
                <a:lnTo>
                  <a:pt x="667382" y="1568781"/>
                </a:lnTo>
                <a:lnTo>
                  <a:pt x="745387" y="1482108"/>
                </a:lnTo>
                <a:lnTo>
                  <a:pt x="871063" y="1525444"/>
                </a:lnTo>
                <a:lnTo>
                  <a:pt x="1018407" y="1369433"/>
                </a:lnTo>
                <a:lnTo>
                  <a:pt x="1018407" y="1326096"/>
                </a:lnTo>
                <a:lnTo>
                  <a:pt x="1057410" y="1321763"/>
                </a:lnTo>
                <a:lnTo>
                  <a:pt x="1126749" y="1256758"/>
                </a:lnTo>
                <a:lnTo>
                  <a:pt x="1139750" y="1209088"/>
                </a:lnTo>
                <a:lnTo>
                  <a:pt x="1217755" y="1148417"/>
                </a:lnTo>
                <a:lnTo>
                  <a:pt x="1239423" y="1122415"/>
                </a:lnTo>
                <a:lnTo>
                  <a:pt x="1148417" y="888398"/>
                </a:lnTo>
                <a:lnTo>
                  <a:pt x="1148417" y="888398"/>
                </a:lnTo>
                <a:lnTo>
                  <a:pt x="1252424" y="754055"/>
                </a:lnTo>
                <a:lnTo>
                  <a:pt x="1304428" y="797391"/>
                </a:lnTo>
                <a:lnTo>
                  <a:pt x="1334764" y="784390"/>
                </a:lnTo>
                <a:lnTo>
                  <a:pt x="1382434" y="806058"/>
                </a:lnTo>
                <a:lnTo>
                  <a:pt x="1421437" y="814726"/>
                </a:lnTo>
                <a:lnTo>
                  <a:pt x="1473441" y="823393"/>
                </a:lnTo>
                <a:lnTo>
                  <a:pt x="1690123" y="641380"/>
                </a:lnTo>
                <a:lnTo>
                  <a:pt x="1716125" y="498369"/>
                </a:lnTo>
                <a:lnTo>
                  <a:pt x="1460440" y="403029"/>
                </a:lnTo>
                <a:lnTo>
                  <a:pt x="1499442" y="242684"/>
                </a:lnTo>
                <a:lnTo>
                  <a:pt x="1564447" y="78005"/>
                </a:lnTo>
                <a:close/>
              </a:path>
            </a:pathLst>
          </a:custGeom>
          <a:solidFill>
            <a:schemeClr val="bg2">
              <a:lumMod val="65000"/>
            </a:schemeClr>
          </a:solidFill>
          <a:ln>
            <a:solidFill>
              <a:schemeClr val="bg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91" name="ZoneTexte 90"/>
          <p:cNvSpPr txBox="1"/>
          <p:nvPr/>
        </p:nvSpPr>
        <p:spPr>
          <a:xfrm>
            <a:off x="4724400" y="392346"/>
            <a:ext cx="691531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600" dirty="0" smtClean="0">
                <a:solidFill>
                  <a:schemeClr val="accent4"/>
                </a:solidFill>
              </a:rPr>
              <a:t>Aire des quartiers alternatifs et d’habitat léger</a:t>
            </a:r>
          </a:p>
          <a:p>
            <a:pPr marL="285750" indent="-285750" fontAlgn="ctr">
              <a:buFontTx/>
              <a:buChar char="-"/>
            </a:pPr>
            <a:r>
              <a:rPr lang="fr-BE" sz="1600" dirty="0" smtClean="0">
                <a:solidFill>
                  <a:schemeClr val="accent4"/>
                </a:solidFill>
              </a:rPr>
              <a:t>Un </a:t>
            </a:r>
            <a:r>
              <a:rPr lang="fr-BE" sz="1600" dirty="0">
                <a:solidFill>
                  <a:schemeClr val="accent4"/>
                </a:solidFill>
              </a:rPr>
              <a:t>emplacement par unité d’habitation </a:t>
            </a:r>
            <a:r>
              <a:rPr lang="fr-BE" sz="1600" dirty="0" smtClean="0">
                <a:solidFill>
                  <a:schemeClr val="accent4"/>
                </a:solidFill>
              </a:rPr>
              <a:t>;</a:t>
            </a:r>
          </a:p>
          <a:p>
            <a:pPr marL="285750" indent="-285750" fontAlgn="ctr">
              <a:buFontTx/>
              <a:buChar char="-"/>
            </a:pPr>
            <a:r>
              <a:rPr lang="fr-BE" sz="1600" dirty="0" smtClean="0">
                <a:solidFill>
                  <a:schemeClr val="accent4"/>
                </a:solidFill>
              </a:rPr>
              <a:t>25 </a:t>
            </a:r>
            <a:r>
              <a:rPr lang="fr-BE" sz="1600" dirty="0">
                <a:solidFill>
                  <a:schemeClr val="accent4"/>
                </a:solidFill>
              </a:rPr>
              <a:t>% du total des emplacements pour les visiteurs </a:t>
            </a:r>
            <a:endParaRPr lang="fr-BE" sz="1600" dirty="0" smtClean="0">
              <a:solidFill>
                <a:schemeClr val="accent4"/>
              </a:solidFill>
            </a:endParaRPr>
          </a:p>
          <a:p>
            <a:pPr fontAlgn="ctr"/>
            <a:r>
              <a:rPr lang="fr-BE" sz="1600" dirty="0" smtClean="0">
                <a:solidFill>
                  <a:schemeClr val="accent4"/>
                </a:solidFill>
              </a:rPr>
              <a:t>(= </a:t>
            </a:r>
            <a:r>
              <a:rPr lang="fr-BE" sz="1600" dirty="0">
                <a:solidFill>
                  <a:schemeClr val="accent4"/>
                </a:solidFill>
              </a:rPr>
              <a:t>1 emplacement pour 4 unités d’habitation, avec un minimum de 2 places).</a:t>
            </a:r>
          </a:p>
          <a:p>
            <a:endParaRPr lang="fr-BE" dirty="0">
              <a:solidFill>
                <a:schemeClr val="accent4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3891424" y="498017"/>
            <a:ext cx="553640" cy="243693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95" name="ZoneTexte 94"/>
          <p:cNvSpPr txBox="1"/>
          <p:nvPr/>
        </p:nvSpPr>
        <p:spPr>
          <a:xfrm>
            <a:off x="4715226" y="405709"/>
            <a:ext cx="7337775" cy="160043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BE" sz="1600" dirty="0" smtClean="0">
                <a:solidFill>
                  <a:schemeClr val="accent4"/>
                </a:solidFill>
              </a:rPr>
              <a:t>Aire Centre Ottignies et Louvain-la-Neuve + Quartiers durables</a:t>
            </a:r>
          </a:p>
          <a:p>
            <a:pPr fontAlgn="ctr"/>
            <a:r>
              <a:rPr lang="fr-BE" sz="1600" dirty="0">
                <a:solidFill>
                  <a:schemeClr val="accent4"/>
                </a:solidFill>
              </a:rPr>
              <a:t>Nombre d'emplacements par logement : 1 </a:t>
            </a:r>
          </a:p>
          <a:p>
            <a:pPr fontAlgn="ctr"/>
            <a:r>
              <a:rPr lang="fr-BE" sz="1600" dirty="0">
                <a:solidFill>
                  <a:schemeClr val="accent4"/>
                </a:solidFill>
              </a:rPr>
              <a:t>Nombre d'emplacements par 40 m² de bureau : 1 </a:t>
            </a:r>
          </a:p>
          <a:p>
            <a:pPr fontAlgn="ctr"/>
            <a:r>
              <a:rPr lang="fr-BE" sz="1600" dirty="0">
                <a:solidFill>
                  <a:schemeClr val="accent4"/>
                </a:solidFill>
              </a:rPr>
              <a:t>Nombre d’emplacements par 25 m² de surface commerciale nette de commerce : 1</a:t>
            </a:r>
          </a:p>
          <a:p>
            <a:endParaRPr lang="fr-BE" sz="1600" dirty="0">
              <a:solidFill>
                <a:schemeClr val="accent4"/>
              </a:solidFill>
            </a:endParaRPr>
          </a:p>
          <a:p>
            <a:endParaRPr lang="fr-BE" dirty="0">
              <a:solidFill>
                <a:schemeClr val="accent4"/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3891424" y="499558"/>
            <a:ext cx="553640" cy="24369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97" name="ZoneTexte 96"/>
          <p:cNvSpPr txBox="1"/>
          <p:nvPr/>
        </p:nvSpPr>
        <p:spPr>
          <a:xfrm>
            <a:off x="4734168" y="402532"/>
            <a:ext cx="7090992" cy="184665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BE" sz="1600" dirty="0" smtClean="0">
                <a:solidFill>
                  <a:schemeClr val="accent4"/>
                </a:solidFill>
              </a:rPr>
              <a:t>Aire nouveau centre d’Ottignies et extension dalle de LLN</a:t>
            </a:r>
          </a:p>
          <a:p>
            <a:r>
              <a:rPr lang="fr-BE" sz="1600" dirty="0" smtClean="0">
                <a:solidFill>
                  <a:schemeClr val="accent4"/>
                </a:solidFill>
              </a:rPr>
              <a:t>Nombre </a:t>
            </a:r>
            <a:r>
              <a:rPr lang="fr-BE" sz="1600" dirty="0">
                <a:solidFill>
                  <a:schemeClr val="accent4"/>
                </a:solidFill>
              </a:rPr>
              <a:t>d'emplacements par logement de moins de 120m² : 1 </a:t>
            </a:r>
          </a:p>
          <a:p>
            <a:pPr fontAlgn="ctr"/>
            <a:r>
              <a:rPr lang="fr-BE" sz="1600" dirty="0">
                <a:solidFill>
                  <a:schemeClr val="accent4"/>
                </a:solidFill>
              </a:rPr>
              <a:t>Nombre d'emplacements par logement de </a:t>
            </a:r>
            <a:r>
              <a:rPr lang="fr-BE" sz="1600" dirty="0" smtClean="0">
                <a:solidFill>
                  <a:schemeClr val="accent4"/>
                </a:solidFill>
              </a:rPr>
              <a:t>plus </a:t>
            </a:r>
            <a:r>
              <a:rPr lang="fr-BE" sz="1600" dirty="0">
                <a:solidFill>
                  <a:schemeClr val="accent4"/>
                </a:solidFill>
              </a:rPr>
              <a:t>de 120m² : 2</a:t>
            </a:r>
          </a:p>
          <a:p>
            <a:pPr fontAlgn="ctr"/>
            <a:r>
              <a:rPr lang="fr-BE" sz="1600" dirty="0">
                <a:solidFill>
                  <a:schemeClr val="accent4"/>
                </a:solidFill>
              </a:rPr>
              <a:t>Nombre d'emplacements par 40 m² de bureau : 1 </a:t>
            </a:r>
          </a:p>
          <a:p>
            <a:pPr fontAlgn="ctr"/>
            <a:r>
              <a:rPr lang="fr-BE" sz="1600" dirty="0">
                <a:solidFill>
                  <a:schemeClr val="accent4"/>
                </a:solidFill>
              </a:rPr>
              <a:t>Nombre d’emplacements par 25 m² de surface commerciale nette de commerce : 1</a:t>
            </a:r>
          </a:p>
          <a:p>
            <a:endParaRPr lang="fr-BE" sz="1600" dirty="0">
              <a:solidFill>
                <a:schemeClr val="accent4"/>
              </a:solidFill>
            </a:endParaRPr>
          </a:p>
          <a:p>
            <a:endParaRPr lang="fr-BE" dirty="0">
              <a:solidFill>
                <a:schemeClr val="accent4"/>
              </a:solidFill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3891110" y="489876"/>
            <a:ext cx="553640" cy="243693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99" name="ZoneTexte 98"/>
          <p:cNvSpPr txBox="1"/>
          <p:nvPr/>
        </p:nvSpPr>
        <p:spPr>
          <a:xfrm>
            <a:off x="4715275" y="411391"/>
            <a:ext cx="7000300" cy="135421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BE" sz="1600" dirty="0" smtClean="0">
                <a:solidFill>
                  <a:schemeClr val="accent4"/>
                </a:solidFill>
              </a:rPr>
              <a:t>Aire rurale, grands gabarits d’activités, d’agréments, </a:t>
            </a:r>
            <a:r>
              <a:rPr lang="fr-BE" sz="1600" dirty="0" smtClean="0">
                <a:solidFill>
                  <a:schemeClr val="accent4"/>
                </a:solidFill>
              </a:rPr>
              <a:t>d’équipements, </a:t>
            </a:r>
            <a:r>
              <a:rPr lang="fr-BE" sz="1600" dirty="0" smtClean="0">
                <a:solidFill>
                  <a:schemeClr val="accent4"/>
                </a:solidFill>
              </a:rPr>
              <a:t>de loisirs, espaces paysagers, …</a:t>
            </a:r>
          </a:p>
          <a:p>
            <a:r>
              <a:rPr lang="fr-BE" sz="1600" dirty="0" smtClean="0">
                <a:solidFill>
                  <a:schemeClr val="accent4"/>
                </a:solidFill>
              </a:rPr>
              <a:t>Nombre d’emplacements à définir en fonction du projet</a:t>
            </a:r>
            <a:endParaRPr lang="fr-BE" sz="1600" dirty="0">
              <a:solidFill>
                <a:schemeClr val="accent4"/>
              </a:solidFill>
            </a:endParaRPr>
          </a:p>
          <a:p>
            <a:endParaRPr lang="fr-BE" sz="1600" dirty="0">
              <a:solidFill>
                <a:schemeClr val="accent4"/>
              </a:solidFill>
            </a:endParaRPr>
          </a:p>
          <a:p>
            <a:endParaRPr lang="fr-BE" dirty="0">
              <a:solidFill>
                <a:schemeClr val="accent4"/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3891110" y="499017"/>
            <a:ext cx="553640" cy="243693"/>
          </a:xfrm>
          <a:prstGeom prst="rect">
            <a:avLst/>
          </a:prstGeom>
          <a:solidFill>
            <a:schemeClr val="bg2">
              <a:lumMod val="65000"/>
            </a:schemeClr>
          </a:solidFill>
          <a:ln>
            <a:solidFill>
              <a:schemeClr val="bg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101" name="ZoneTexte 100"/>
          <p:cNvSpPr txBox="1"/>
          <p:nvPr/>
        </p:nvSpPr>
        <p:spPr>
          <a:xfrm>
            <a:off x="4714567" y="414790"/>
            <a:ext cx="7070219" cy="184665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BE" sz="1600" dirty="0" smtClean="0">
                <a:solidFill>
                  <a:schemeClr val="accent4"/>
                </a:solidFill>
              </a:rPr>
              <a:t>Aire couronne urbaine LLN, Céroux, Puits, Limelette, en dehors des centres, …</a:t>
            </a:r>
          </a:p>
          <a:p>
            <a:r>
              <a:rPr lang="fr-BE" sz="1600" dirty="0" smtClean="0">
                <a:solidFill>
                  <a:schemeClr val="accent4"/>
                </a:solidFill>
              </a:rPr>
              <a:t>Nombre </a:t>
            </a:r>
            <a:r>
              <a:rPr lang="fr-BE" sz="1600" dirty="0">
                <a:solidFill>
                  <a:schemeClr val="accent4"/>
                </a:solidFill>
              </a:rPr>
              <a:t>d'emplacements par logement de moins de </a:t>
            </a:r>
            <a:r>
              <a:rPr lang="fr-BE" sz="1600" dirty="0" smtClean="0">
                <a:solidFill>
                  <a:schemeClr val="accent4"/>
                </a:solidFill>
              </a:rPr>
              <a:t>100m² </a:t>
            </a:r>
            <a:r>
              <a:rPr lang="fr-BE" sz="1600" dirty="0">
                <a:solidFill>
                  <a:schemeClr val="accent4"/>
                </a:solidFill>
              </a:rPr>
              <a:t>: 1 </a:t>
            </a:r>
          </a:p>
          <a:p>
            <a:pPr fontAlgn="ctr"/>
            <a:r>
              <a:rPr lang="fr-BE" sz="1600" dirty="0">
                <a:solidFill>
                  <a:schemeClr val="accent4"/>
                </a:solidFill>
              </a:rPr>
              <a:t>Nombre d'emplacements par logement de </a:t>
            </a:r>
            <a:r>
              <a:rPr lang="fr-BE" sz="1600" dirty="0" smtClean="0">
                <a:solidFill>
                  <a:schemeClr val="accent4"/>
                </a:solidFill>
              </a:rPr>
              <a:t>plus </a:t>
            </a:r>
            <a:r>
              <a:rPr lang="fr-BE" sz="1600" dirty="0">
                <a:solidFill>
                  <a:schemeClr val="accent4"/>
                </a:solidFill>
              </a:rPr>
              <a:t>de </a:t>
            </a:r>
            <a:r>
              <a:rPr lang="fr-BE" sz="1600" dirty="0" smtClean="0">
                <a:solidFill>
                  <a:schemeClr val="accent4"/>
                </a:solidFill>
              </a:rPr>
              <a:t>100m² </a:t>
            </a:r>
            <a:r>
              <a:rPr lang="fr-BE" sz="1600" dirty="0">
                <a:solidFill>
                  <a:schemeClr val="accent4"/>
                </a:solidFill>
              </a:rPr>
              <a:t>: 1 par fraction de 100m²</a:t>
            </a:r>
          </a:p>
          <a:p>
            <a:pPr fontAlgn="ctr"/>
            <a:r>
              <a:rPr lang="fr-BE" sz="1600" dirty="0">
                <a:solidFill>
                  <a:schemeClr val="accent4"/>
                </a:solidFill>
              </a:rPr>
              <a:t>Nombre d'emplacements par 40 m² de bureau : </a:t>
            </a:r>
            <a:r>
              <a:rPr lang="fr-BE" sz="1600" dirty="0" smtClean="0">
                <a:solidFill>
                  <a:schemeClr val="accent4"/>
                </a:solidFill>
              </a:rPr>
              <a:t>1		</a:t>
            </a:r>
            <a:endParaRPr lang="fr-BE" sz="1600" dirty="0">
              <a:solidFill>
                <a:schemeClr val="accent4"/>
              </a:solidFill>
            </a:endParaRPr>
          </a:p>
          <a:p>
            <a:pPr fontAlgn="ctr"/>
            <a:r>
              <a:rPr lang="fr-BE" sz="1600" dirty="0">
                <a:solidFill>
                  <a:schemeClr val="accent4"/>
                </a:solidFill>
              </a:rPr>
              <a:t>Nombre d’emplacements par 25 m² de surface commerciale nette de commerce : 1</a:t>
            </a:r>
          </a:p>
          <a:p>
            <a:endParaRPr lang="fr-BE" sz="1600" dirty="0">
              <a:solidFill>
                <a:schemeClr val="accent4"/>
              </a:solidFill>
            </a:endParaRPr>
          </a:p>
          <a:p>
            <a:endParaRPr lang="fr-BE" dirty="0">
              <a:solidFill>
                <a:schemeClr val="accent4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3900284" y="489823"/>
            <a:ext cx="553640" cy="24369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07950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14" dur="2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16" dur="2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66" grpId="0" animBg="1"/>
      <p:bldP spid="41" grpId="0" animBg="1"/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3" grpId="0" animBg="1"/>
      <p:bldP spid="3" grpId="1" animBg="1"/>
      <p:bldP spid="18" grpId="0" animBg="1"/>
      <p:bldP spid="18" grpId="1" animBg="1"/>
      <p:bldP spid="19" grpId="0" animBg="1"/>
      <p:bldP spid="21" grpId="0" animBg="1"/>
      <p:bldP spid="22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20" grpId="0" animBg="1"/>
      <p:bldP spid="23" grpId="0" animBg="1"/>
      <p:bldP spid="26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2" grpId="0" animBg="1"/>
      <p:bldP spid="43" grpId="0" animBg="1"/>
      <p:bldP spid="44" grpId="0" animBg="1"/>
      <p:bldP spid="47" grpId="0" animBg="1"/>
      <p:bldP spid="51" grpId="0" animBg="1"/>
      <p:bldP spid="52" grpId="0" animBg="1"/>
      <p:bldP spid="57" grpId="0" animBg="1"/>
      <p:bldP spid="59" grpId="0" animBg="1"/>
      <p:bldP spid="60" grpId="0" animBg="1"/>
      <p:bldP spid="61" grpId="0" animBg="1"/>
      <p:bldP spid="63" grpId="0" animBg="1"/>
      <p:bldP spid="64" grpId="0" animBg="1"/>
      <p:bldP spid="65" grpId="0" animBg="1"/>
      <p:bldP spid="67" grpId="0" animBg="1"/>
      <p:bldP spid="68" grpId="0" animBg="1"/>
      <p:bldP spid="69" grpId="0" animBg="1"/>
      <p:bldP spid="71" grpId="0" animBg="1"/>
      <p:bldP spid="72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/>
      <p:bldP spid="91" grpId="1"/>
      <p:bldP spid="92" grpId="0" animBg="1"/>
      <p:bldP spid="92" grpId="1" animBg="1"/>
      <p:bldP spid="95" grpId="0"/>
      <p:bldP spid="95" grpId="1"/>
      <p:bldP spid="96" grpId="0" animBg="1"/>
      <p:bldP spid="96" grpId="1" animBg="1"/>
      <p:bldP spid="97" grpId="0"/>
      <p:bldP spid="97" grpId="1"/>
      <p:bldP spid="98" grpId="0" animBg="1"/>
      <p:bldP spid="98" grpId="1" animBg="1"/>
      <p:bldP spid="99" grpId="0"/>
      <p:bldP spid="100" grpId="0" animBg="1"/>
      <p:bldP spid="101" grpId="0"/>
      <p:bldP spid="101" grpId="1"/>
      <p:bldP spid="102" grpId="0" animBg="1"/>
      <p:bldP spid="10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86691" y="905164"/>
            <a:ext cx="1054792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smtClean="0">
                <a:solidFill>
                  <a:schemeClr val="bg1"/>
                </a:solidFill>
              </a:rPr>
              <a:t>Absence ou insuffisance </a:t>
            </a:r>
            <a:r>
              <a:rPr lang="fr-BE" sz="2400" dirty="0">
                <a:solidFill>
                  <a:schemeClr val="bg1"/>
                </a:solidFill>
              </a:rPr>
              <a:t>d’emplacement de parcage </a:t>
            </a:r>
            <a:endParaRPr lang="fr-BE" sz="2400" dirty="0" smtClean="0">
              <a:solidFill>
                <a:schemeClr val="bg1"/>
              </a:solidFill>
            </a:endParaRPr>
          </a:p>
          <a:p>
            <a:endParaRPr lang="fr-BE" sz="2400" dirty="0" smtClean="0">
              <a:solidFill>
                <a:schemeClr val="bg1"/>
              </a:solidFill>
            </a:endParaRPr>
          </a:p>
          <a:p>
            <a:r>
              <a:rPr lang="fr-BE" sz="2400" dirty="0" smtClean="0">
                <a:solidFill>
                  <a:schemeClr val="bg1"/>
                </a:solidFill>
              </a:rPr>
              <a:t>Ottignies-Louvain-la-Neuve : 5.000,00 euros par emplacement de parcage manquant </a:t>
            </a:r>
            <a:r>
              <a:rPr lang="fr-BE" sz="2400" dirty="0">
                <a:solidFill>
                  <a:schemeClr val="bg1"/>
                </a:solidFill>
              </a:rPr>
              <a:t>au vu du nombre d'emplacements exigés dans le permis d'urbanisme/d'urbanisation/unique. </a:t>
            </a:r>
            <a:endParaRPr lang="fr-BE" sz="2400" dirty="0" smtClean="0">
              <a:solidFill>
                <a:schemeClr val="bg1"/>
              </a:solidFill>
            </a:endParaRPr>
          </a:p>
          <a:p>
            <a:endParaRPr lang="fr-BE" sz="2400" dirty="0">
              <a:solidFill>
                <a:schemeClr val="bg1"/>
              </a:solidFill>
            </a:endParaRPr>
          </a:p>
          <a:p>
            <a:r>
              <a:rPr lang="fr-BE" sz="2400" dirty="0" smtClean="0">
                <a:solidFill>
                  <a:schemeClr val="bg1"/>
                </a:solidFill>
              </a:rPr>
              <a:t>Taux </a:t>
            </a:r>
            <a:r>
              <a:rPr lang="fr-BE" sz="2400" dirty="0">
                <a:solidFill>
                  <a:schemeClr val="bg1"/>
                </a:solidFill>
              </a:rPr>
              <a:t>maximum </a:t>
            </a:r>
            <a:r>
              <a:rPr lang="fr-BE" sz="2400" dirty="0" smtClean="0">
                <a:solidFill>
                  <a:schemeClr val="bg1"/>
                </a:solidFill>
              </a:rPr>
              <a:t>recommandé par la tutelle </a:t>
            </a:r>
            <a:r>
              <a:rPr lang="fr-BE" sz="2400" dirty="0">
                <a:solidFill>
                  <a:schemeClr val="bg1"/>
                </a:solidFill>
              </a:rPr>
              <a:t>: 6.000,00 euros par emplacement de parcage manquant </a:t>
            </a:r>
            <a:endParaRPr lang="fr-BE" sz="2400" dirty="0" smtClean="0">
              <a:solidFill>
                <a:schemeClr val="bg1"/>
              </a:solidFill>
            </a:endParaRPr>
          </a:p>
          <a:p>
            <a:endParaRPr lang="fr-BE" sz="2400" dirty="0" smtClean="0">
              <a:solidFill>
                <a:schemeClr val="bg1"/>
              </a:solidFill>
            </a:endParaRPr>
          </a:p>
          <a:p>
            <a:r>
              <a:rPr lang="fr-BE" sz="2400" dirty="0" smtClean="0">
                <a:solidFill>
                  <a:schemeClr val="bg1"/>
                </a:solidFill>
              </a:rPr>
              <a:t>La </a:t>
            </a:r>
            <a:r>
              <a:rPr lang="fr-BE" sz="2400" dirty="0">
                <a:solidFill>
                  <a:schemeClr val="bg1"/>
                </a:solidFill>
              </a:rPr>
              <a:t>taxe n'est due qu'une seule fois, au moment de la construction de l'immeuble</a:t>
            </a:r>
            <a:r>
              <a:rPr lang="fr-BE" sz="2400" dirty="0" smtClean="0">
                <a:solidFill>
                  <a:schemeClr val="bg1"/>
                </a:solidFill>
              </a:rPr>
              <a:t>.</a:t>
            </a:r>
          </a:p>
          <a:p>
            <a:r>
              <a:rPr lang="fr-BE" sz="2400" dirty="0" smtClean="0">
                <a:solidFill>
                  <a:schemeClr val="bg1"/>
                </a:solidFill>
              </a:rPr>
              <a:t> </a:t>
            </a:r>
          </a:p>
          <a:p>
            <a:r>
              <a:rPr lang="fr-BE" sz="2400" dirty="0" smtClean="0">
                <a:solidFill>
                  <a:schemeClr val="bg1"/>
                </a:solidFill>
              </a:rPr>
              <a:t>Elle </a:t>
            </a:r>
            <a:r>
              <a:rPr lang="fr-BE" sz="2400" dirty="0">
                <a:solidFill>
                  <a:schemeClr val="bg1"/>
                </a:solidFill>
              </a:rPr>
              <a:t>est due par le promoteur</a:t>
            </a:r>
          </a:p>
        </p:txBody>
      </p:sp>
    </p:spTree>
    <p:extLst>
      <p:ext uri="{BB962C8B-B14F-4D97-AF65-F5344CB8AC3E}">
        <p14:creationId xmlns:p14="http://schemas.microsoft.com/office/powerpoint/2010/main" val="230796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7497" y="387508"/>
            <a:ext cx="1155542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fr-BE" sz="3600" dirty="0" smtClean="0">
                <a:solidFill>
                  <a:srgbClr val="FF0000"/>
                </a:solidFill>
              </a:rPr>
              <a:t>Fixer des objectifs plus que des normes à respecter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fr-BE" sz="3600" dirty="0" smtClean="0">
              <a:solidFill>
                <a:schemeClr val="tx2"/>
              </a:solidFill>
            </a:endParaRP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fr-BE" sz="3200" dirty="0" smtClean="0">
                <a:solidFill>
                  <a:schemeClr val="tx2"/>
                </a:solidFill>
              </a:rPr>
              <a:t>Adapter le nombre d’emplacement de stationnement demandé en fonction du quartier, des services de mobilité disponible, ou de places de stationnement déjà présentes,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fr-BE" sz="3200" dirty="0" smtClean="0">
                <a:solidFill>
                  <a:schemeClr val="tx2"/>
                </a:solidFill>
              </a:rPr>
              <a:t>Mutualiser les places de stationnement disponibles,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fr-BE" sz="3200" dirty="0" smtClean="0">
                <a:solidFill>
                  <a:schemeClr val="tx2"/>
                </a:solidFill>
              </a:rPr>
              <a:t>Diminuer les places de stationnement en voirie,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fr-BE" sz="3200" dirty="0" smtClean="0">
                <a:solidFill>
                  <a:schemeClr val="tx2"/>
                </a:solidFill>
              </a:rPr>
              <a:t>Permettre au maitre de l’ouvrage de proposer des alternatives aux nombres de places en faveur d’autres services de mobilité favorisant les modes actifs,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fr-BE" sz="3200" dirty="0" smtClean="0">
                <a:solidFill>
                  <a:schemeClr val="tx2"/>
                </a:solidFill>
              </a:rPr>
              <a:t>…</a:t>
            </a:r>
            <a:endParaRPr lang="fr-BE" sz="32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27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7497" y="315589"/>
            <a:ext cx="11555427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BE" sz="4800" dirty="0" smtClean="0">
              <a:solidFill>
                <a:schemeClr val="tx2"/>
              </a:solidFill>
            </a:endParaRPr>
          </a:p>
          <a:p>
            <a:endParaRPr lang="fr-BE" sz="4800" dirty="0">
              <a:solidFill>
                <a:schemeClr val="tx2"/>
              </a:solidFill>
            </a:endParaRPr>
          </a:p>
          <a:p>
            <a:endParaRPr lang="fr-BE" sz="4800" dirty="0" smtClean="0">
              <a:solidFill>
                <a:schemeClr val="tx2"/>
              </a:solidFill>
            </a:endParaRPr>
          </a:p>
          <a:p>
            <a:endParaRPr lang="fr-BE" sz="4800" dirty="0">
              <a:solidFill>
                <a:schemeClr val="tx2"/>
              </a:solidFill>
            </a:endParaRPr>
          </a:p>
          <a:p>
            <a:r>
              <a:rPr lang="fr-BE" sz="4800" dirty="0" smtClean="0">
                <a:solidFill>
                  <a:schemeClr val="tx2"/>
                </a:solidFill>
              </a:rPr>
              <a:t>Principe de gestion </a:t>
            </a:r>
            <a:r>
              <a:rPr lang="fr-BE" sz="4800" dirty="0">
                <a:solidFill>
                  <a:schemeClr val="tx2"/>
                </a:solidFill>
              </a:rPr>
              <a:t>du stationnement public </a:t>
            </a:r>
          </a:p>
          <a:p>
            <a:endParaRPr lang="fr-BE" sz="36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53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7497" y="315589"/>
            <a:ext cx="1155542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600" dirty="0" smtClean="0">
                <a:solidFill>
                  <a:schemeClr val="tx2"/>
                </a:solidFill>
              </a:rPr>
              <a:t>OLLN, Deux </a:t>
            </a:r>
            <a:r>
              <a:rPr lang="fr-BE" sz="3600" dirty="0" smtClean="0">
                <a:solidFill>
                  <a:schemeClr val="tx2"/>
                </a:solidFill>
              </a:rPr>
              <a:t>centres – Deux problématiques différentes</a:t>
            </a:r>
          </a:p>
          <a:p>
            <a:endParaRPr lang="fr-BE" sz="3600" dirty="0" smtClean="0">
              <a:solidFill>
                <a:schemeClr val="tx2"/>
              </a:solidFill>
            </a:endParaRPr>
          </a:p>
          <a:p>
            <a:r>
              <a:rPr lang="fr-BE" sz="3600" dirty="0" smtClean="0">
                <a:solidFill>
                  <a:schemeClr val="tx2"/>
                </a:solidFill>
              </a:rPr>
              <a:t>AUJOURD’HUI</a:t>
            </a:r>
            <a:r>
              <a:rPr lang="fr-BE" sz="3600" dirty="0" smtClean="0">
                <a:solidFill>
                  <a:schemeClr val="tx2"/>
                </a:solidFill>
              </a:rPr>
              <a:t>, la gestion du parking public en centre ville est gérée en zone bleue </a:t>
            </a:r>
            <a:endParaRPr lang="fr-BE" sz="3600" dirty="0" smtClean="0">
              <a:solidFill>
                <a:schemeClr val="tx2"/>
              </a:solidFill>
            </a:endParaRPr>
          </a:p>
          <a:p>
            <a:endParaRPr lang="fr-BE" sz="3600" dirty="0" smtClean="0">
              <a:solidFill>
                <a:schemeClr val="tx2"/>
              </a:solidFill>
            </a:endParaRPr>
          </a:p>
          <a:p>
            <a:r>
              <a:rPr lang="fr-BE" sz="3600" dirty="0" smtClean="0">
                <a:solidFill>
                  <a:schemeClr val="tx2"/>
                </a:solidFill>
              </a:rPr>
              <a:t>DEMAIN,  </a:t>
            </a:r>
          </a:p>
          <a:p>
            <a:r>
              <a:rPr lang="fr-BE" sz="3600" dirty="0" smtClean="0">
                <a:solidFill>
                  <a:schemeClr val="tx2"/>
                </a:solidFill>
              </a:rPr>
              <a:t>OTTIGNIES 				LOUVAIN-LA-NEUVE</a:t>
            </a:r>
          </a:p>
          <a:p>
            <a:endParaRPr lang="fr-BE" sz="3600" dirty="0">
              <a:solidFill>
                <a:schemeClr val="tx2"/>
              </a:solidFill>
            </a:endParaRPr>
          </a:p>
          <a:p>
            <a:endParaRPr lang="fr-BE" sz="3600" dirty="0" smtClean="0">
              <a:solidFill>
                <a:schemeClr val="tx2"/>
              </a:solidFill>
            </a:endParaRPr>
          </a:p>
          <a:p>
            <a:endParaRPr lang="fr-BE" sz="3600" dirty="0">
              <a:solidFill>
                <a:schemeClr val="tx2"/>
              </a:solidFill>
            </a:endParaRPr>
          </a:p>
          <a:p>
            <a:endParaRPr lang="fr-BE" sz="3600" dirty="0" smtClean="0">
              <a:solidFill>
                <a:schemeClr val="tx2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786" y="4475382"/>
            <a:ext cx="3308244" cy="177745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4776" y="4389662"/>
            <a:ext cx="2406133" cy="194889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2041" y="4389662"/>
            <a:ext cx="1986614" cy="194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39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7497" y="315589"/>
            <a:ext cx="11555427" cy="830997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dirty="0" lang="fr-BE" smtClean="0" sz="4800">
                <a:solidFill>
                  <a:schemeClr val="tx2"/>
                </a:solidFill>
              </a:rPr>
              <a:t>Zone Bleue                                       Aujourd’hui</a:t>
            </a:r>
            <a:endParaRPr dirty="0" lang="fr-BE" smtClean="0" sz="3600">
              <a:solidFill>
                <a:schemeClr val="tx2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497" y="1912266"/>
            <a:ext cx="4469535" cy="3968178"/>
          </a:xfrm>
          <a:prstGeom prst="rect">
            <a:avLst/>
          </a:prstGeom>
        </p:spPr>
      </p:pic>
      <p:sp>
        <p:nvSpPr>
          <p:cNvPr id="8" name="Rectangle à coins arrondis 7"/>
          <p:cNvSpPr/>
          <p:nvPr/>
        </p:nvSpPr>
        <p:spPr>
          <a:xfrm>
            <a:off x="407886" y="1278544"/>
            <a:ext cx="1527649" cy="544728"/>
          </a:xfrm>
          <a:prstGeom prst="wedgeRoundRectCallout">
            <a:avLst>
              <a:gd fmla="val 45382" name="adj1"/>
              <a:gd fmla="val 4905" name="adj2"/>
              <a:gd fmla="val 16667" name="adj3"/>
            </a:avLst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r>
              <a:rPr dirty="0" lang="fr-BE" smtClean="0" sz="2000">
                <a:solidFill>
                  <a:sysClr lastClr="000000" val="windowText"/>
                </a:solidFill>
                <a:latin charset="0" panose="02020500000000000000" pitchFamily="18" typeface="DIN Black"/>
              </a:rPr>
              <a:t>Ottignies</a:t>
            </a:r>
            <a:endParaRPr dirty="0" lang="fr-BE" sz="2000">
              <a:solidFill>
                <a:sysClr lastClr="000000" val="windowText"/>
              </a:solidFill>
              <a:latin charset="0" panose="02020500000000000000" pitchFamily="18" typeface="DIN Black"/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5018113" y="1278544"/>
            <a:ext cx="6603729" cy="5104289"/>
            <a:chOff x="3445707" y="2388404"/>
            <a:chExt cx="5241093" cy="4231276"/>
          </a:xfrm>
        </p:grpSpPr>
        <p:pic>
          <p:nvPicPr>
            <p:cNvPr id="11" name="Image 10"/>
            <p:cNvPicPr>
              <a:picLocks noChangeAspect="1"/>
            </p:cNvPicPr>
            <p:nvPr/>
          </p:nvPicPr>
          <p:blipFill rotWithShape="1">
            <a:blip r:embed="rId3"/>
            <a:srcRect r="-35"/>
            <a:stretch/>
          </p:blipFill>
          <p:spPr>
            <a:xfrm>
              <a:off x="6393056" y="3194284"/>
              <a:ext cx="2293744" cy="3180417"/>
            </a:xfrm>
            <a:prstGeom prst="rect">
              <a:avLst/>
            </a:prstGeom>
          </p:spPr>
        </p:pic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89152" y="2388404"/>
              <a:ext cx="2269483" cy="2034988"/>
            </a:xfrm>
            <a:prstGeom prst="rect">
              <a:avLst/>
            </a:prstGeom>
          </p:spPr>
        </p:pic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45707" y="2890659"/>
              <a:ext cx="2323662" cy="1872466"/>
            </a:xfrm>
            <a:prstGeom prst="rect">
              <a:avLst/>
            </a:prstGeom>
          </p:spPr>
        </p:pic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29569" y="4471799"/>
              <a:ext cx="2663487" cy="2147881"/>
            </a:xfrm>
            <a:prstGeom prst="rect">
              <a:avLst/>
            </a:prstGeom>
          </p:spPr>
        </p:pic>
      </p:grpSp>
      <p:sp>
        <p:nvSpPr>
          <p:cNvPr id="9" name="Rectangle à coins arrondis 8"/>
          <p:cNvSpPr/>
          <p:nvPr/>
        </p:nvSpPr>
        <p:spPr>
          <a:xfrm>
            <a:off x="9416597" y="1270426"/>
            <a:ext cx="2546716" cy="544728"/>
          </a:xfrm>
          <a:prstGeom prst="wedgeRoundRectCallout">
            <a:avLst>
              <a:gd fmla="val 45382" name="adj1"/>
              <a:gd fmla="val 4905" name="adj2"/>
              <a:gd fmla="val 16667" name="adj3"/>
            </a:avLst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r>
              <a:rPr dirty="0" lang="fr-BE" smtClean="0" sz="2000">
                <a:solidFill>
                  <a:sysClr lastClr="000000" val="windowText"/>
                </a:solidFill>
                <a:latin charset="0" panose="02020500000000000000" pitchFamily="18" typeface="DIN Black"/>
              </a:rPr>
              <a:t>Louvain-la-Neuve</a:t>
            </a:r>
            <a:endParaRPr dirty="0" lang="fr-BE" sz="2000">
              <a:solidFill>
                <a:sysClr lastClr="000000" val="windowText"/>
              </a:solidFill>
              <a:latin charset="0" panose="02020500000000000000" pitchFamily="18" typeface="DIN Black"/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307812" y="5263354"/>
            <a:ext cx="5496915" cy="1404733"/>
          </a:xfrm>
          <a:prstGeom prst="wedgeRoundRectCallout">
            <a:avLst>
              <a:gd fmla="val -10587" name="adj1"/>
              <a:gd fmla="val -60724" name="adj2"/>
              <a:gd fmla="val 16667" name="adj3"/>
            </a:avLst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r>
              <a:rPr dirty="0" lang="fr-BE" smtClean="0" sz="2000">
                <a:solidFill>
                  <a:sysClr lastClr="000000" val="windowText"/>
                </a:solidFill>
                <a:latin charset="0" panose="02020500000000000000" pitchFamily="18" typeface="DIN Black"/>
                <a:sym charset="2" panose="05000000000000000000" pitchFamily="2" typeface="Wingdings"/>
              </a:rPr>
              <a:t>Situation existante une </a:t>
            </a:r>
            <a:r>
              <a:rPr dirty="0" lang="fr-BE" smtClean="0" sz="2000" u="sng">
                <a:solidFill>
                  <a:sysClr lastClr="000000" val="windowText"/>
                </a:solidFill>
                <a:latin charset="0" panose="02020500000000000000" pitchFamily="18" typeface="DIN Black"/>
                <a:sym charset="2" panose="05000000000000000000" pitchFamily="2" typeface="Wingdings"/>
              </a:rPr>
              <a:t>zone unique par centre </a:t>
            </a:r>
            <a:r>
              <a:rPr dirty="0" lang="fr-BE" smtClean="0" sz="2000">
                <a:solidFill>
                  <a:sysClr lastClr="000000" val="windowText"/>
                </a:solidFill>
                <a:latin charset="0" panose="02020500000000000000" pitchFamily="18" typeface="DIN Black"/>
                <a:sym charset="2" panose="05000000000000000000" pitchFamily="2" typeface="Wingdings"/>
              </a:rPr>
              <a:t>qui ne favorise pas l’usage des modes actifs pour les déplacements inter-quartiers</a:t>
            </a:r>
            <a:endParaRPr dirty="0" lang="fr-BE" sz="2000">
              <a:solidFill>
                <a:sysClr lastClr="000000" val="windowText"/>
              </a:solidFill>
              <a:latin charset="0" panose="02020500000000000000" pitchFamily="18" typeface="DIN Black"/>
            </a:endParaRPr>
          </a:p>
        </p:txBody>
      </p:sp>
    </p:spTree>
    <p:extLst>
      <p:ext uri="{BB962C8B-B14F-4D97-AF65-F5344CB8AC3E}">
        <p14:creationId xmlns:p14="http://schemas.microsoft.com/office/powerpoint/2010/main" val="2640782275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7497" y="315589"/>
            <a:ext cx="1155542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800" dirty="0" smtClean="0">
                <a:solidFill>
                  <a:schemeClr val="tx2"/>
                </a:solidFill>
              </a:rPr>
              <a:t>Zone Bleue  					      	</a:t>
            </a:r>
            <a:r>
              <a:rPr lang="fr-BE" sz="4800" dirty="0" smtClean="0">
                <a:solidFill>
                  <a:schemeClr val="tx2"/>
                </a:solidFill>
              </a:rPr>
              <a:t>      Demain</a:t>
            </a:r>
            <a:endParaRPr lang="fr-BE" sz="4800" dirty="0">
              <a:solidFill>
                <a:schemeClr val="tx2"/>
              </a:solidFill>
            </a:endParaRPr>
          </a:p>
          <a:p>
            <a:r>
              <a:rPr lang="fr-BE" sz="4800" dirty="0" smtClean="0">
                <a:solidFill>
                  <a:schemeClr val="tx2"/>
                </a:solidFill>
              </a:rPr>
              <a:t> </a:t>
            </a:r>
          </a:p>
          <a:p>
            <a:endParaRPr lang="fr-BE" sz="3600" dirty="0" smtClean="0">
              <a:solidFill>
                <a:schemeClr val="tx2"/>
              </a:solidFill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346" y="1704623"/>
            <a:ext cx="5225283" cy="4630682"/>
          </a:xfrm>
          <a:prstGeom prst="rect">
            <a:avLst/>
          </a:prstGeom>
        </p:spPr>
      </p:pic>
      <p:sp>
        <p:nvSpPr>
          <p:cNvPr id="18" name="Rectangle à coins arrondis 17"/>
          <p:cNvSpPr/>
          <p:nvPr/>
        </p:nvSpPr>
        <p:spPr>
          <a:xfrm>
            <a:off x="307497" y="1244297"/>
            <a:ext cx="1527649" cy="544728"/>
          </a:xfrm>
          <a:prstGeom prst="wedgeRoundRectCallout">
            <a:avLst>
              <a:gd name="adj1" fmla="val 45382"/>
              <a:gd name="adj2" fmla="val 4905"/>
              <a:gd name="adj3" fmla="val 16667"/>
            </a:avLst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2000" dirty="0" smtClean="0">
                <a:solidFill>
                  <a:sysClr val="windowText" lastClr="000000"/>
                </a:solidFill>
                <a:latin typeface="DIN Black" panose="02020500000000000000" pitchFamily="18" charset="0"/>
              </a:rPr>
              <a:t>Ottignies</a:t>
            </a:r>
            <a:endParaRPr lang="fr-BE" sz="2000" dirty="0">
              <a:solidFill>
                <a:sysClr val="windowText" lastClr="000000"/>
              </a:solidFill>
              <a:latin typeface="DIN Black" panose="02020500000000000000" pitchFamily="18" charset="0"/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307497" y="5808289"/>
            <a:ext cx="2824523" cy="841280"/>
          </a:xfrm>
          <a:prstGeom prst="wedgeRoundRectCallout">
            <a:avLst>
              <a:gd name="adj1" fmla="val -34351"/>
              <a:gd name="adj2" fmla="val 50841"/>
              <a:gd name="adj3" fmla="val 16667"/>
            </a:avLst>
          </a:prstGeom>
          <a:solidFill>
            <a:schemeClr val="bg1"/>
          </a:solidFill>
          <a:ln w="158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dirty="0" smtClean="0">
                <a:solidFill>
                  <a:sysClr val="windowText" lastClr="000000"/>
                </a:solidFill>
                <a:latin typeface="DIN" panose="00000400000000000000" pitchFamily="2" charset="0"/>
              </a:rPr>
              <a:t>Proposition de découpage en 6 zones </a:t>
            </a:r>
            <a:endParaRPr lang="fr-BE" dirty="0">
              <a:solidFill>
                <a:sysClr val="windowText" lastClr="000000"/>
              </a:solidFill>
              <a:latin typeface="DIN" panose="00000400000000000000" pitchFamily="2" charset="0"/>
            </a:endParaRPr>
          </a:p>
        </p:txBody>
      </p:sp>
      <p:sp>
        <p:nvSpPr>
          <p:cNvPr id="20" name="Rectangle à coins arrondis 19"/>
          <p:cNvSpPr/>
          <p:nvPr/>
        </p:nvSpPr>
        <p:spPr>
          <a:xfrm>
            <a:off x="9316208" y="1244297"/>
            <a:ext cx="2546716" cy="544728"/>
          </a:xfrm>
          <a:prstGeom prst="wedgeRoundRectCallout">
            <a:avLst>
              <a:gd name="adj1" fmla="val 45382"/>
              <a:gd name="adj2" fmla="val 4905"/>
              <a:gd name="adj3" fmla="val 16667"/>
            </a:avLst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2000" dirty="0" smtClean="0">
                <a:solidFill>
                  <a:sysClr val="windowText" lastClr="000000"/>
                </a:solidFill>
                <a:latin typeface="DIN Black" panose="02020500000000000000" pitchFamily="18" charset="0"/>
              </a:rPr>
              <a:t>Louvain-la-Neuve</a:t>
            </a:r>
            <a:endParaRPr lang="fr-BE" sz="2000" dirty="0">
              <a:solidFill>
                <a:sysClr val="windowText" lastClr="000000"/>
              </a:solidFill>
              <a:latin typeface="DIN Black" panose="02020500000000000000" pitchFamily="18" charset="0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5610478" y="1883209"/>
            <a:ext cx="6284924" cy="4452096"/>
            <a:chOff x="6780564" y="1883209"/>
            <a:chExt cx="5114838" cy="4034297"/>
          </a:xfrm>
        </p:grpSpPr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80564" y="2039962"/>
              <a:ext cx="5114838" cy="3877544"/>
            </a:xfrm>
            <a:prstGeom prst="rect">
              <a:avLst/>
            </a:prstGeom>
          </p:spPr>
        </p:pic>
        <p:sp>
          <p:nvSpPr>
            <p:cNvPr id="27" name="Ellipse 26"/>
            <p:cNvSpPr/>
            <p:nvPr/>
          </p:nvSpPr>
          <p:spPr bwMode="auto">
            <a:xfrm rot="19962974">
              <a:off x="7083255" y="3307762"/>
              <a:ext cx="2447365" cy="949315"/>
            </a:xfrm>
            <a:prstGeom prst="ellipse">
              <a:avLst/>
            </a:prstGeom>
            <a:noFill/>
            <a:ln w="57150" cap="flat" cmpd="sng" algn="ctr">
              <a:solidFill>
                <a:srgbClr val="FF99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B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Ellipse 27"/>
            <p:cNvSpPr/>
            <p:nvPr/>
          </p:nvSpPr>
          <p:spPr bwMode="auto">
            <a:xfrm rot="18566975">
              <a:off x="9259519" y="2299041"/>
              <a:ext cx="1621726" cy="790061"/>
            </a:xfrm>
            <a:prstGeom prst="ellipse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B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Ellipse 28"/>
            <p:cNvSpPr/>
            <p:nvPr/>
          </p:nvSpPr>
          <p:spPr bwMode="auto">
            <a:xfrm rot="17622748">
              <a:off x="9292121" y="3582203"/>
              <a:ext cx="2277453" cy="875522"/>
            </a:xfrm>
            <a:prstGeom prst="ellipse">
              <a:avLst/>
            </a:prstGeom>
            <a:noFill/>
            <a:ln w="57150" cap="flat" cmpd="sng" algn="ctr">
              <a:solidFill>
                <a:srgbClr val="5DF22E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B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0" name="Ellipse 29"/>
            <p:cNvSpPr/>
            <p:nvPr/>
          </p:nvSpPr>
          <p:spPr bwMode="auto">
            <a:xfrm rot="17885518">
              <a:off x="8159302" y="4111061"/>
              <a:ext cx="1691696" cy="1209868"/>
            </a:xfrm>
            <a:prstGeom prst="ellipse">
              <a:avLst/>
            </a:prstGeom>
            <a:noFill/>
            <a:ln w="571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B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1" name="Rectangle à coins arrondis 20"/>
          <p:cNvSpPr/>
          <p:nvPr/>
        </p:nvSpPr>
        <p:spPr>
          <a:xfrm>
            <a:off x="5896684" y="5778400"/>
            <a:ext cx="2824523" cy="841280"/>
          </a:xfrm>
          <a:prstGeom prst="wedgeRoundRectCallout">
            <a:avLst>
              <a:gd name="adj1" fmla="val -34351"/>
              <a:gd name="adj2" fmla="val 50841"/>
              <a:gd name="adj3" fmla="val 16667"/>
            </a:avLst>
          </a:prstGeom>
          <a:solidFill>
            <a:schemeClr val="bg1"/>
          </a:solidFill>
          <a:ln w="158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dirty="0" smtClean="0">
                <a:solidFill>
                  <a:sysClr val="windowText" lastClr="000000"/>
                </a:solidFill>
                <a:latin typeface="DIN" panose="00000400000000000000" pitchFamily="2" charset="0"/>
              </a:rPr>
              <a:t>Proposition de découpage en 4 zones</a:t>
            </a:r>
            <a:endParaRPr lang="fr-BE" dirty="0">
              <a:solidFill>
                <a:sysClr val="windowText" lastClr="000000"/>
              </a:solidFill>
              <a:latin typeface="DIN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12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7497" y="315589"/>
            <a:ext cx="11555427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600" dirty="0" smtClean="0">
                <a:solidFill>
                  <a:schemeClr val="tx2"/>
                </a:solidFill>
              </a:rPr>
              <a:t>Quels tarifs </a:t>
            </a:r>
            <a:r>
              <a:rPr lang="fr-BE" sz="3600" dirty="0" smtClean="0">
                <a:solidFill>
                  <a:schemeClr val="tx2"/>
                </a:solidFill>
              </a:rPr>
              <a:t>pour </a:t>
            </a:r>
            <a:r>
              <a:rPr lang="fr-BE" sz="3600" dirty="0" smtClean="0">
                <a:solidFill>
                  <a:schemeClr val="tx2"/>
                </a:solidFill>
              </a:rPr>
              <a:t>le stationnement payant </a:t>
            </a:r>
            <a:r>
              <a:rPr lang="fr-BE" sz="3600" dirty="0" smtClean="0">
                <a:solidFill>
                  <a:schemeClr val="tx2"/>
                </a:solidFill>
              </a:rPr>
              <a:t>sur LLN ?</a:t>
            </a:r>
          </a:p>
          <a:p>
            <a:endParaRPr lang="fr-BE" sz="3600" dirty="0" smtClean="0">
              <a:solidFill>
                <a:schemeClr val="tx2"/>
              </a:solidFill>
            </a:endParaRPr>
          </a:p>
          <a:p>
            <a:endParaRPr lang="fr-BE" sz="3600" dirty="0" smtClean="0">
              <a:solidFill>
                <a:schemeClr val="tx2"/>
              </a:solidFill>
            </a:endParaRPr>
          </a:p>
          <a:p>
            <a:endParaRPr lang="fr-BE" sz="3600" dirty="0">
              <a:solidFill>
                <a:schemeClr val="tx2"/>
              </a:solidFill>
            </a:endParaRPr>
          </a:p>
          <a:p>
            <a:endParaRPr lang="fr-BE" sz="3600" dirty="0" smtClean="0">
              <a:solidFill>
                <a:schemeClr val="tx2"/>
              </a:solidFill>
            </a:endParaRPr>
          </a:p>
          <a:p>
            <a:endParaRPr lang="fr-BE" sz="3600" dirty="0" smtClean="0">
              <a:solidFill>
                <a:schemeClr val="tx2"/>
              </a:solidFill>
            </a:endParaRPr>
          </a:p>
          <a:p>
            <a:endParaRPr lang="fr-BE" sz="3600" dirty="0">
              <a:solidFill>
                <a:schemeClr val="tx2"/>
              </a:solidFill>
            </a:endParaRPr>
          </a:p>
          <a:p>
            <a:endParaRPr lang="fr-BE" sz="3600" dirty="0" smtClean="0">
              <a:solidFill>
                <a:schemeClr val="tx2"/>
              </a:solidFill>
            </a:endParaRPr>
          </a:p>
          <a:p>
            <a:endParaRPr lang="fr-BE" sz="3600" dirty="0">
              <a:solidFill>
                <a:schemeClr val="tx2"/>
              </a:solidFill>
            </a:endParaRPr>
          </a:p>
          <a:p>
            <a:endParaRPr lang="fr-BE" sz="3600" dirty="0" smtClean="0">
              <a:solidFill>
                <a:schemeClr val="tx2"/>
              </a:solidFill>
            </a:endParaRPr>
          </a:p>
          <a:p>
            <a:r>
              <a:rPr lang="fr-BE" sz="3600" dirty="0" smtClean="0">
                <a:solidFill>
                  <a:schemeClr val="tx2"/>
                </a:solidFill>
                <a:sym typeface="Wingdings" panose="05000000000000000000" pitchFamily="2" charset="2"/>
              </a:rPr>
              <a:t> </a:t>
            </a:r>
            <a:r>
              <a:rPr lang="fr-BE" sz="3600" dirty="0" smtClean="0">
                <a:solidFill>
                  <a:schemeClr val="tx2"/>
                </a:solidFill>
              </a:rPr>
              <a:t>A coordonner avec les tarifs des parkings privés</a:t>
            </a:r>
            <a:endParaRPr lang="fr-BE" sz="3600" dirty="0">
              <a:solidFill>
                <a:schemeClr val="tx2"/>
              </a:solidFill>
            </a:endParaRPr>
          </a:p>
          <a:p>
            <a:endParaRPr lang="fr-BE" sz="3600" dirty="0" smtClean="0">
              <a:solidFill>
                <a:schemeClr val="tx2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497" y="1719438"/>
            <a:ext cx="5219700" cy="3695700"/>
          </a:xfrm>
          <a:prstGeom prst="rect">
            <a:avLst/>
          </a:prstGeom>
        </p:spPr>
      </p:pic>
      <p:sp>
        <p:nvSpPr>
          <p:cNvPr id="10" name="Rectangle à coins arrondis 9"/>
          <p:cNvSpPr/>
          <p:nvPr/>
        </p:nvSpPr>
        <p:spPr>
          <a:xfrm>
            <a:off x="3857186" y="986141"/>
            <a:ext cx="3091201" cy="945977"/>
          </a:xfrm>
          <a:prstGeom prst="wedgeRoundRectCallout">
            <a:avLst>
              <a:gd name="adj1" fmla="val -39349"/>
              <a:gd name="adj2" fmla="val 78292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rgbClr val="FEBD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2000" b="1" dirty="0" smtClean="0">
                <a:solidFill>
                  <a:srgbClr val="FFC000"/>
                </a:solidFill>
                <a:latin typeface="DIN Black" panose="02020500000000000000" pitchFamily="18" charset="0"/>
              </a:rPr>
              <a:t>Proposition du PCM LLN</a:t>
            </a:r>
            <a:endParaRPr lang="fr-BE" sz="2000" b="1" dirty="0">
              <a:solidFill>
                <a:srgbClr val="FFC000"/>
              </a:solidFill>
              <a:latin typeface="DIN Black" panose="02020500000000000000" pitchFamily="18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7867" y="216535"/>
            <a:ext cx="1986614" cy="1948893"/>
          </a:xfrm>
          <a:prstGeom prst="rect">
            <a:avLst/>
          </a:prstGeom>
        </p:spPr>
      </p:pic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0240906"/>
              </p:ext>
            </p:extLst>
          </p:nvPr>
        </p:nvGraphicFramePr>
        <p:xfrm>
          <a:off x="5181528" y="4212406"/>
          <a:ext cx="6772953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5169"/>
                <a:gridCol w="1098409"/>
                <a:gridCol w="1184126"/>
                <a:gridCol w="1107011"/>
                <a:gridCol w="1058238"/>
              </a:tblGrid>
              <a:tr h="266862"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1H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2H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3H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jour</a:t>
                      </a:r>
                      <a:endParaRPr lang="fr-BE" dirty="0"/>
                    </a:p>
                  </a:txBody>
                  <a:tcPr/>
                </a:tc>
              </a:tr>
              <a:tr h="340754">
                <a:tc>
                  <a:txBody>
                    <a:bodyPr/>
                    <a:lstStyle/>
                    <a:p>
                      <a:r>
                        <a:rPr lang="fr-BE" dirty="0" smtClean="0"/>
                        <a:t>MY</a:t>
                      </a:r>
                      <a:r>
                        <a:rPr lang="fr-BE" baseline="0" dirty="0" smtClean="0"/>
                        <a:t> PARK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2,30€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4,60€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6,80€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15,00€</a:t>
                      </a:r>
                      <a:endParaRPr lang="fr-BE" dirty="0"/>
                    </a:p>
                  </a:txBody>
                  <a:tcPr/>
                </a:tc>
              </a:tr>
              <a:tr h="340754">
                <a:tc>
                  <a:txBody>
                    <a:bodyPr/>
                    <a:lstStyle/>
                    <a:p>
                      <a:r>
                        <a:rPr lang="fr-BE" dirty="0" smtClean="0"/>
                        <a:t>SNCB voyageur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1,14€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6,84€</a:t>
                      </a:r>
                      <a:endParaRPr lang="fr-BE" dirty="0"/>
                    </a:p>
                  </a:txBody>
                  <a:tcPr/>
                </a:tc>
              </a:tr>
              <a:tr h="340754">
                <a:tc>
                  <a:txBody>
                    <a:bodyPr/>
                    <a:lstStyle/>
                    <a:p>
                      <a:r>
                        <a:rPr lang="fr-BE" dirty="0" smtClean="0"/>
                        <a:t>SNCB non voyageur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2,47€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24,70€</a:t>
                      </a:r>
                      <a:endParaRPr lang="fr-B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Rectangle à coins arrondis 10"/>
          <p:cNvSpPr/>
          <p:nvPr/>
        </p:nvSpPr>
        <p:spPr>
          <a:xfrm>
            <a:off x="6948387" y="1849036"/>
            <a:ext cx="4350882" cy="1718252"/>
          </a:xfrm>
          <a:prstGeom prst="wedgeRoundRectCallout">
            <a:avLst>
              <a:gd name="adj1" fmla="val -21639"/>
              <a:gd name="adj2" fmla="val 84271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2000" b="1" dirty="0" smtClean="0">
                <a:solidFill>
                  <a:srgbClr val="FF0000"/>
                </a:solidFill>
                <a:latin typeface="DIN Black" panose="02020500000000000000" pitchFamily="18" charset="0"/>
              </a:rPr>
              <a:t>Quels tarifs pour le stationnement public payant ? </a:t>
            </a:r>
            <a:endParaRPr lang="fr-BE" sz="2000" b="1" dirty="0">
              <a:solidFill>
                <a:srgbClr val="FF0000"/>
              </a:solidFill>
              <a:latin typeface="DIN Black" panose="02020500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36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7497" y="315589"/>
            <a:ext cx="11555427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BE" sz="4800" dirty="0" smtClean="0">
              <a:solidFill>
                <a:schemeClr val="tx2"/>
              </a:solidFill>
            </a:endParaRPr>
          </a:p>
          <a:p>
            <a:endParaRPr lang="fr-BE" sz="4800" dirty="0">
              <a:solidFill>
                <a:schemeClr val="tx2"/>
              </a:solidFill>
            </a:endParaRPr>
          </a:p>
          <a:p>
            <a:endParaRPr lang="fr-BE" sz="4800" dirty="0" smtClean="0">
              <a:solidFill>
                <a:schemeClr val="tx2"/>
              </a:solidFill>
            </a:endParaRPr>
          </a:p>
          <a:p>
            <a:endParaRPr lang="fr-BE" sz="4800" dirty="0">
              <a:solidFill>
                <a:schemeClr val="tx2"/>
              </a:solidFill>
            </a:endParaRPr>
          </a:p>
          <a:p>
            <a:r>
              <a:rPr lang="fr-BE" sz="4400" dirty="0" smtClean="0">
                <a:solidFill>
                  <a:schemeClr val="tx2"/>
                </a:solidFill>
              </a:rPr>
              <a:t>Cartes </a:t>
            </a:r>
            <a:r>
              <a:rPr lang="fr-BE" sz="4400" dirty="0">
                <a:solidFill>
                  <a:schemeClr val="tx2"/>
                </a:solidFill>
              </a:rPr>
              <a:t>riverain et </a:t>
            </a:r>
            <a:r>
              <a:rPr lang="fr-BE" sz="4400" dirty="0" smtClean="0">
                <a:solidFill>
                  <a:schemeClr val="tx2"/>
                </a:solidFill>
              </a:rPr>
              <a:t>entreprise, conditions </a:t>
            </a:r>
            <a:r>
              <a:rPr lang="fr-BE" sz="4400" dirty="0">
                <a:solidFill>
                  <a:schemeClr val="tx2"/>
                </a:solidFill>
              </a:rPr>
              <a:t>et prix</a:t>
            </a:r>
          </a:p>
          <a:p>
            <a:endParaRPr lang="fr-BE" sz="36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11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7497" y="315589"/>
            <a:ext cx="11555427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800" dirty="0" smtClean="0">
                <a:solidFill>
                  <a:schemeClr val="tx2"/>
                </a:solidFill>
              </a:rPr>
              <a:t>Gestion du stationnement public</a:t>
            </a:r>
          </a:p>
          <a:p>
            <a:r>
              <a:rPr lang="fr-BE" sz="3600" dirty="0" smtClean="0">
                <a:solidFill>
                  <a:schemeClr val="tx2"/>
                </a:solidFill>
              </a:rPr>
              <a:t>Les titres de stationnement,</a:t>
            </a:r>
          </a:p>
          <a:p>
            <a:endParaRPr lang="fr-BE" sz="3600" dirty="0">
              <a:solidFill>
                <a:schemeClr val="tx2"/>
              </a:solidFill>
            </a:endParaRPr>
          </a:p>
          <a:p>
            <a:r>
              <a:rPr lang="fr-BE" sz="36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Carte Riverain</a:t>
            </a:r>
          </a:p>
          <a:p>
            <a:r>
              <a:rPr lang="fr-BE" sz="36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Carte de stationnement Entreprise</a:t>
            </a:r>
          </a:p>
          <a:p>
            <a:r>
              <a:rPr lang="fr-BE" sz="3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Carte Scolarité </a:t>
            </a:r>
            <a:endParaRPr lang="fr-BE" sz="3600" dirty="0" smtClean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BE" sz="36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Carte </a:t>
            </a:r>
            <a:r>
              <a:rPr lang="fr-BE" sz="3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PMR</a:t>
            </a:r>
          </a:p>
          <a:p>
            <a:r>
              <a:rPr lang="fr-BE" sz="3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Carte Visiteur</a:t>
            </a:r>
          </a:p>
          <a:p>
            <a:endParaRPr lang="fr-BE" sz="3600" dirty="0" smtClean="0">
              <a:solidFill>
                <a:schemeClr val="tx2"/>
              </a:solidFill>
            </a:endParaRPr>
          </a:p>
          <a:p>
            <a:endParaRPr lang="fr-BE" sz="3600" dirty="0">
              <a:solidFill>
                <a:schemeClr val="tx2"/>
              </a:solidFill>
            </a:endParaRPr>
          </a:p>
          <a:p>
            <a:endParaRPr lang="fr-BE" sz="3600" dirty="0" smtClean="0">
              <a:solidFill>
                <a:schemeClr val="tx2"/>
              </a:solidFill>
            </a:endParaRPr>
          </a:p>
          <a:p>
            <a:endParaRPr lang="fr-BE" sz="3600" dirty="0">
              <a:solidFill>
                <a:schemeClr val="tx2"/>
              </a:solidFill>
            </a:endParaRPr>
          </a:p>
          <a:p>
            <a:endParaRPr lang="fr-BE" sz="36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72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7497" y="315589"/>
            <a:ext cx="11555427" cy="43396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BE" sz="4800" dirty="0">
                <a:solidFill>
                  <a:schemeClr val="tx2"/>
                </a:solidFill>
              </a:rPr>
              <a:t>Carte </a:t>
            </a:r>
            <a:r>
              <a:rPr lang="fr-BE" sz="4800" dirty="0" smtClean="0">
                <a:solidFill>
                  <a:schemeClr val="tx2"/>
                </a:solidFill>
              </a:rPr>
              <a:t>riverain		Condition de délivrance ?</a:t>
            </a:r>
            <a:endParaRPr lang="fr-BE" sz="4800" dirty="0">
              <a:solidFill>
                <a:schemeClr val="tx2"/>
              </a:solidFill>
            </a:endParaRPr>
          </a:p>
          <a:p>
            <a:r>
              <a:rPr lang="fr-BE" sz="4800" dirty="0" smtClean="0">
                <a:solidFill>
                  <a:schemeClr val="tx2"/>
                </a:solidFill>
              </a:rPr>
              <a:t> </a:t>
            </a:r>
          </a:p>
          <a:p>
            <a:r>
              <a:rPr lang="fr-BE" sz="20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lang="fr-BE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.- être personne physique </a:t>
            </a:r>
            <a:r>
              <a:rPr lang="fr-BE" sz="2000" u="sng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domiciliée</a:t>
            </a:r>
            <a:r>
              <a:rPr lang="fr-BE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dans le périmètre de la zone bleue considérée</a:t>
            </a:r>
          </a:p>
          <a:p>
            <a:endParaRPr lang="fr-BE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BE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2.- posséder un véhicule immatriculé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BE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son nom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BE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 nom d’une société (</a:t>
            </a:r>
            <a:r>
              <a:rPr lang="fr-BE" sz="2000" u="sng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preuve d’un usage permanent du véhicule</a:t>
            </a:r>
            <a:r>
              <a:rPr lang="fr-BE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BE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 nom d’un parent au deuxième degré (</a:t>
            </a:r>
            <a:r>
              <a:rPr lang="fr-BE" sz="2000" u="sng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preuve d’un usage permanent du véhicule</a:t>
            </a:r>
            <a:r>
              <a:rPr lang="fr-BE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endParaRPr lang="fr-BE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BE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3.- présenter le certificat d’immatriculation, en version originale, du véhicule considéré.</a:t>
            </a:r>
          </a:p>
          <a:p>
            <a:endParaRPr lang="fr-BE" sz="2000" dirty="0" smtClean="0">
              <a:solidFill>
                <a:schemeClr val="tx2"/>
              </a:solidFill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5458487" y="4777453"/>
            <a:ext cx="4230044" cy="1287094"/>
          </a:xfrm>
          <a:prstGeom prst="wedgeRoundRectCallout">
            <a:avLst>
              <a:gd name="adj1" fmla="val -33646"/>
              <a:gd name="adj2" fmla="val -68719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2000" b="1" dirty="0" smtClean="0">
                <a:solidFill>
                  <a:srgbClr val="FF0000"/>
                </a:solidFill>
                <a:latin typeface="DIN Black" panose="02020500000000000000" pitchFamily="18" charset="0"/>
              </a:rPr>
              <a:t>Faut-il d’autres conditions ?</a:t>
            </a:r>
          </a:p>
        </p:txBody>
      </p:sp>
    </p:spTree>
    <p:extLst>
      <p:ext uri="{BB962C8B-B14F-4D97-AF65-F5344CB8AC3E}">
        <p14:creationId xmlns:p14="http://schemas.microsoft.com/office/powerpoint/2010/main" val="304193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7497" y="315589"/>
            <a:ext cx="11555427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800" dirty="0" smtClean="0">
                <a:solidFill>
                  <a:schemeClr val="tx2"/>
                </a:solidFill>
              </a:rPr>
              <a:t>Carte riverain 							prix ?</a:t>
            </a:r>
          </a:p>
          <a:p>
            <a:endParaRPr lang="fr-BE" sz="3600" dirty="0" smtClean="0">
              <a:solidFill>
                <a:schemeClr val="tx2"/>
              </a:solidFill>
            </a:endParaRPr>
          </a:p>
          <a:p>
            <a:r>
              <a:rPr lang="fr-BE" sz="3600" dirty="0" smtClean="0">
                <a:solidFill>
                  <a:schemeClr val="tx2"/>
                </a:solidFill>
              </a:rPr>
              <a:t>AUJOURD’HUI</a:t>
            </a:r>
          </a:p>
          <a:p>
            <a:r>
              <a:rPr lang="fr-BE" sz="20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Carte Riverain à durée indéterminée </a:t>
            </a:r>
            <a:endParaRPr lang="fr-BE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BE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lang="fr-BE" sz="2000" baseline="30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ère</a:t>
            </a:r>
            <a:r>
              <a:rPr lang="fr-BE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10,00 euros</a:t>
            </a:r>
          </a:p>
          <a:p>
            <a:r>
              <a:rPr lang="fr-BE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fr-BE" sz="2000" baseline="30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ème</a:t>
            </a:r>
            <a:r>
              <a:rPr lang="fr-BE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50,00 euros</a:t>
            </a:r>
          </a:p>
          <a:p>
            <a:r>
              <a:rPr lang="fr-BE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r>
              <a:rPr lang="fr-BE" sz="2000" baseline="30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ème</a:t>
            </a:r>
            <a:r>
              <a:rPr lang="fr-BE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300,00 euros</a:t>
            </a:r>
          </a:p>
          <a:p>
            <a:r>
              <a:rPr lang="fr-BE" sz="3600" dirty="0"/>
              <a:t>SNCB voyageur</a:t>
            </a:r>
          </a:p>
          <a:p>
            <a:endParaRPr lang="fr-BE" sz="3600" dirty="0" smtClean="0">
              <a:solidFill>
                <a:schemeClr val="tx2"/>
              </a:solidFill>
            </a:endParaRPr>
          </a:p>
          <a:p>
            <a:endParaRPr lang="fr-BE" sz="3600" dirty="0">
              <a:solidFill>
                <a:schemeClr val="tx2"/>
              </a:solidFill>
            </a:endParaRPr>
          </a:p>
          <a:p>
            <a:endParaRPr lang="fr-BE" sz="3600" dirty="0" smtClean="0">
              <a:solidFill>
                <a:schemeClr val="tx2"/>
              </a:solidFill>
            </a:endParaRPr>
          </a:p>
          <a:p>
            <a:endParaRPr lang="fr-BE" sz="3600" dirty="0">
              <a:solidFill>
                <a:schemeClr val="tx2"/>
              </a:solidFill>
            </a:endParaRPr>
          </a:p>
          <a:p>
            <a:endParaRPr lang="fr-BE" sz="3600" dirty="0" smtClean="0">
              <a:solidFill>
                <a:schemeClr val="tx2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7667432" y="2006097"/>
            <a:ext cx="4086204" cy="3113068"/>
          </a:xfrm>
          <a:prstGeom prst="wedgeRoundRectCallout">
            <a:avLst>
              <a:gd name="adj1" fmla="val -62058"/>
              <a:gd name="adj2" fmla="val -23834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BE" sz="2000" b="1" dirty="0" smtClean="0">
                <a:solidFill>
                  <a:srgbClr val="FF0000"/>
                </a:solidFill>
                <a:latin typeface="DIN Black" panose="02020500000000000000" pitchFamily="18" charset="0"/>
              </a:rPr>
              <a:t>Validité d’un an 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BE" sz="2000" b="1" dirty="0" smtClean="0">
                <a:solidFill>
                  <a:srgbClr val="FF0000"/>
                </a:solidFill>
                <a:latin typeface="DIN Black" panose="02020500000000000000" pitchFamily="18" charset="0"/>
              </a:rPr>
              <a:t>Proposition de prix ?</a:t>
            </a:r>
          </a:p>
          <a:p>
            <a:r>
              <a:rPr lang="fr-BE" sz="2000" b="1" dirty="0" smtClean="0">
                <a:solidFill>
                  <a:srgbClr val="FF0000"/>
                </a:solidFill>
                <a:latin typeface="DIN Black" panose="02020500000000000000" pitchFamily="18" charset="0"/>
              </a:rPr>
              <a:t>1</a:t>
            </a:r>
            <a:r>
              <a:rPr lang="fr-BE" sz="2000" b="1" baseline="30000" dirty="0" smtClean="0">
                <a:solidFill>
                  <a:srgbClr val="FF0000"/>
                </a:solidFill>
                <a:latin typeface="DIN Black" panose="02020500000000000000" pitchFamily="18" charset="0"/>
              </a:rPr>
              <a:t>ère</a:t>
            </a:r>
            <a:r>
              <a:rPr lang="fr-BE" sz="2000" b="1" dirty="0" smtClean="0">
                <a:solidFill>
                  <a:srgbClr val="FF0000"/>
                </a:solidFill>
                <a:latin typeface="DIN Black" panose="02020500000000000000" pitchFamily="18" charset="0"/>
              </a:rPr>
              <a:t> 50€ à condition de ne pas avoir de stationnement en zone privée</a:t>
            </a:r>
          </a:p>
          <a:p>
            <a:r>
              <a:rPr lang="fr-BE" sz="2000" b="1" dirty="0" smtClean="0">
                <a:solidFill>
                  <a:srgbClr val="FF0000"/>
                </a:solidFill>
                <a:latin typeface="DIN Black" panose="02020500000000000000" pitchFamily="18" charset="0"/>
              </a:rPr>
              <a:t>2</a:t>
            </a:r>
            <a:r>
              <a:rPr lang="fr-BE" sz="2000" b="1" baseline="30000" dirty="0" smtClean="0">
                <a:solidFill>
                  <a:srgbClr val="FF0000"/>
                </a:solidFill>
                <a:latin typeface="DIN Black" panose="02020500000000000000" pitchFamily="18" charset="0"/>
              </a:rPr>
              <a:t>ème</a:t>
            </a:r>
            <a:r>
              <a:rPr lang="fr-BE" sz="2000" b="1" dirty="0" smtClean="0">
                <a:solidFill>
                  <a:srgbClr val="FF0000"/>
                </a:solidFill>
                <a:latin typeface="DIN Black" panose="02020500000000000000" pitchFamily="18" charset="0"/>
              </a:rPr>
              <a:t> 200€</a:t>
            </a:r>
          </a:p>
          <a:p>
            <a:r>
              <a:rPr lang="fr-BE" sz="2000" b="1" dirty="0" smtClean="0">
                <a:solidFill>
                  <a:srgbClr val="FF0000"/>
                </a:solidFill>
                <a:latin typeface="DIN Black" panose="02020500000000000000" pitchFamily="18" charset="0"/>
              </a:rPr>
              <a:t>Pas de 3</a:t>
            </a:r>
            <a:r>
              <a:rPr lang="fr-BE" sz="2000" b="1" baseline="30000" dirty="0" smtClean="0">
                <a:solidFill>
                  <a:srgbClr val="FF0000"/>
                </a:solidFill>
                <a:latin typeface="DIN Black" panose="02020500000000000000" pitchFamily="18" charset="0"/>
              </a:rPr>
              <a:t>ème</a:t>
            </a:r>
            <a:r>
              <a:rPr lang="fr-BE" sz="2000" b="1" dirty="0" smtClean="0">
                <a:solidFill>
                  <a:srgbClr val="FF0000"/>
                </a:solidFill>
                <a:latin typeface="DIN Black" panose="02020500000000000000" pitchFamily="18" charset="0"/>
              </a:rPr>
              <a:t> carte</a:t>
            </a: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352943"/>
              </p:ext>
            </p:extLst>
          </p:nvPr>
        </p:nvGraphicFramePr>
        <p:xfrm>
          <a:off x="501151" y="3562631"/>
          <a:ext cx="6772953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5169"/>
                <a:gridCol w="1098409"/>
                <a:gridCol w="1184126"/>
                <a:gridCol w="1107011"/>
                <a:gridCol w="1058238"/>
              </a:tblGrid>
              <a:tr h="266862"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1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2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3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Entrep.</a:t>
                      </a:r>
                      <a:endParaRPr lang="fr-BE" dirty="0"/>
                    </a:p>
                  </a:txBody>
                  <a:tcPr/>
                </a:tc>
              </a:tr>
              <a:tr h="340754">
                <a:tc>
                  <a:txBody>
                    <a:bodyPr/>
                    <a:lstStyle/>
                    <a:p>
                      <a:r>
                        <a:rPr lang="fr-BE" dirty="0" smtClean="0"/>
                        <a:t>OLLN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10,00€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50,00€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300,00€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120,00€</a:t>
                      </a:r>
                      <a:endParaRPr lang="fr-BE" dirty="0"/>
                    </a:p>
                  </a:txBody>
                  <a:tcPr/>
                </a:tc>
              </a:tr>
              <a:tr h="340754">
                <a:tc>
                  <a:txBody>
                    <a:bodyPr/>
                    <a:lstStyle/>
                    <a:p>
                      <a:r>
                        <a:rPr lang="fr-BE" dirty="0" smtClean="0"/>
                        <a:t>Wavre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Gratuite 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40,00€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</a:tr>
              <a:tr h="340754">
                <a:tc>
                  <a:txBody>
                    <a:bodyPr/>
                    <a:lstStyle/>
                    <a:p>
                      <a:r>
                        <a:rPr lang="fr-BE" dirty="0" smtClean="0"/>
                        <a:t>Nivelles</a:t>
                      </a:r>
                      <a:r>
                        <a:rPr lang="fr-BE" baseline="0" dirty="0" smtClean="0"/>
                        <a:t> 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25,00€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50,00€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 smtClean="0"/>
                    </a:p>
                  </a:txBody>
                  <a:tcPr/>
                </a:tc>
              </a:tr>
              <a:tr h="340754">
                <a:tc>
                  <a:txBody>
                    <a:bodyPr/>
                    <a:lstStyle/>
                    <a:p>
                      <a:r>
                        <a:rPr lang="fr-BE" dirty="0" smtClean="0"/>
                        <a:t>Gembloux Zone B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Gratuite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</a:tr>
              <a:tr h="340754">
                <a:tc>
                  <a:txBody>
                    <a:bodyPr/>
                    <a:lstStyle/>
                    <a:p>
                      <a:r>
                        <a:rPr lang="fr-BE" dirty="0" smtClean="0"/>
                        <a:t>Gembloux Zone</a:t>
                      </a:r>
                      <a:r>
                        <a:rPr lang="fr-BE" baseline="0" dirty="0" smtClean="0"/>
                        <a:t> P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25,00€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</a:tr>
              <a:tr h="340754">
                <a:tc>
                  <a:txBody>
                    <a:bodyPr/>
                    <a:lstStyle/>
                    <a:p>
                      <a:r>
                        <a:rPr lang="fr-BE" dirty="0" smtClean="0"/>
                        <a:t>Braine l’Alleud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Gratuite</a:t>
                      </a:r>
                      <a:r>
                        <a:rPr lang="fr-BE" baseline="0" dirty="0" smtClean="0"/>
                        <a:t> 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Gratuite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150,00€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</a:tr>
              <a:tr h="340754">
                <a:tc>
                  <a:txBody>
                    <a:bodyPr/>
                    <a:lstStyle/>
                    <a:p>
                      <a:r>
                        <a:rPr lang="fr-BE" dirty="0" smtClean="0"/>
                        <a:t>Mons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50,00€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107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7497" y="315589"/>
            <a:ext cx="11555427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BE" sz="4800" dirty="0">
                <a:solidFill>
                  <a:schemeClr val="tx2"/>
                </a:solidFill>
              </a:rPr>
              <a:t>Carte </a:t>
            </a:r>
            <a:r>
              <a:rPr lang="fr-BE" sz="4800" dirty="0" smtClean="0">
                <a:solidFill>
                  <a:schemeClr val="tx2"/>
                </a:solidFill>
              </a:rPr>
              <a:t>entreprise </a:t>
            </a:r>
            <a:r>
              <a:rPr lang="fr-BE" sz="4800" dirty="0" smtClean="0">
                <a:solidFill>
                  <a:schemeClr val="tx2"/>
                </a:solidFill>
              </a:rPr>
              <a:t>	</a:t>
            </a:r>
            <a:r>
              <a:rPr lang="fr-BE" sz="4800" dirty="0" smtClean="0">
                <a:solidFill>
                  <a:schemeClr val="tx2"/>
                </a:solidFill>
              </a:rPr>
              <a:t>  Condition </a:t>
            </a:r>
            <a:r>
              <a:rPr lang="fr-BE" sz="4800" dirty="0" smtClean="0">
                <a:solidFill>
                  <a:schemeClr val="tx2"/>
                </a:solidFill>
              </a:rPr>
              <a:t>de </a:t>
            </a:r>
            <a:r>
              <a:rPr lang="fr-BE" sz="4800" dirty="0" smtClean="0">
                <a:solidFill>
                  <a:schemeClr val="tx2"/>
                </a:solidFill>
              </a:rPr>
              <a:t>délivrance ?</a:t>
            </a:r>
            <a:endParaRPr lang="fr-BE" sz="4800" dirty="0">
              <a:solidFill>
                <a:schemeClr val="tx2"/>
              </a:solidFill>
            </a:endParaRPr>
          </a:p>
          <a:p>
            <a:r>
              <a:rPr lang="fr-BE" sz="4800" dirty="0" smtClean="0">
                <a:solidFill>
                  <a:schemeClr val="tx2"/>
                </a:solidFill>
              </a:rPr>
              <a:t> </a:t>
            </a:r>
            <a:endParaRPr lang="fr-BE" sz="2000" dirty="0" smtClean="0">
              <a:solidFill>
                <a:schemeClr val="tx2"/>
              </a:solidFill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5458487" y="4777453"/>
            <a:ext cx="4230044" cy="1287094"/>
          </a:xfrm>
          <a:prstGeom prst="wedgeRoundRectCallout">
            <a:avLst>
              <a:gd name="adj1" fmla="val -33646"/>
              <a:gd name="adj2" fmla="val -68719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2000" b="1" dirty="0" smtClean="0">
                <a:solidFill>
                  <a:srgbClr val="FF0000"/>
                </a:solidFill>
                <a:latin typeface="DIN Black" panose="02020500000000000000" pitchFamily="18" charset="0"/>
              </a:rPr>
              <a:t>Faut-il d’autres conditions ?</a:t>
            </a:r>
          </a:p>
        </p:txBody>
      </p:sp>
      <p:sp>
        <p:nvSpPr>
          <p:cNvPr id="3" name="Rectangle 2"/>
          <p:cNvSpPr/>
          <p:nvPr/>
        </p:nvSpPr>
        <p:spPr>
          <a:xfrm>
            <a:off x="431515" y="1807163"/>
            <a:ext cx="1115773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1.Le siège social ou le siège d’exploitation est situé dans le périmètre de la zone bleue ou de la zone réservée. </a:t>
            </a:r>
          </a:p>
          <a:p>
            <a:endParaRPr lang="fr-BE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BE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2.Carte réservée aux membres de la société</a:t>
            </a:r>
          </a:p>
          <a:p>
            <a:endParaRPr lang="fr-BE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BE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3.Mentionner la forme juridique de son entreprise. </a:t>
            </a:r>
            <a:endParaRPr lang="fr-BE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82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7497" y="315589"/>
            <a:ext cx="11555427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800" dirty="0" smtClean="0">
                <a:solidFill>
                  <a:schemeClr val="tx2"/>
                </a:solidFill>
              </a:rPr>
              <a:t>Carte entreprise 					</a:t>
            </a:r>
            <a:r>
              <a:rPr lang="fr-BE" sz="4800" dirty="0" smtClean="0">
                <a:solidFill>
                  <a:schemeClr val="tx2"/>
                </a:solidFill>
              </a:rPr>
              <a:t>         prix </a:t>
            </a:r>
            <a:r>
              <a:rPr lang="fr-BE" sz="4800" dirty="0" smtClean="0">
                <a:solidFill>
                  <a:schemeClr val="tx2"/>
                </a:solidFill>
              </a:rPr>
              <a:t>?</a:t>
            </a:r>
          </a:p>
          <a:p>
            <a:endParaRPr lang="fr-BE" sz="3600" dirty="0" smtClean="0">
              <a:solidFill>
                <a:schemeClr val="tx2"/>
              </a:solidFill>
            </a:endParaRPr>
          </a:p>
          <a:p>
            <a:endParaRPr lang="fr-BE" sz="3600" dirty="0" smtClean="0">
              <a:solidFill>
                <a:schemeClr val="tx2"/>
              </a:solidFill>
            </a:endParaRPr>
          </a:p>
          <a:p>
            <a:endParaRPr lang="fr-BE" sz="3600" dirty="0" smtClean="0">
              <a:solidFill>
                <a:schemeClr val="tx2"/>
              </a:solidFill>
            </a:endParaRPr>
          </a:p>
          <a:p>
            <a:r>
              <a:rPr lang="fr-BE" sz="20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Carte entreprise d’une validité d’un an </a:t>
            </a:r>
            <a:endParaRPr lang="fr-BE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BE" sz="20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120,00 euros</a:t>
            </a:r>
            <a:endParaRPr lang="fr-BE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fr-BE" sz="3600" dirty="0" smtClean="0">
              <a:solidFill>
                <a:schemeClr val="tx2"/>
              </a:solidFill>
            </a:endParaRPr>
          </a:p>
          <a:p>
            <a:endParaRPr lang="fr-BE" sz="3600" dirty="0">
              <a:solidFill>
                <a:schemeClr val="tx2"/>
              </a:solidFill>
            </a:endParaRPr>
          </a:p>
          <a:p>
            <a:endParaRPr lang="fr-BE" sz="3600" dirty="0" smtClean="0">
              <a:solidFill>
                <a:schemeClr val="tx2"/>
              </a:solidFill>
            </a:endParaRPr>
          </a:p>
          <a:p>
            <a:endParaRPr lang="fr-BE" sz="3600" dirty="0">
              <a:solidFill>
                <a:schemeClr val="tx2"/>
              </a:solidFill>
            </a:endParaRPr>
          </a:p>
          <a:p>
            <a:endParaRPr lang="fr-BE" sz="3600" dirty="0" smtClean="0">
              <a:solidFill>
                <a:schemeClr val="tx2"/>
              </a:solidFill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5458487" y="4777453"/>
            <a:ext cx="4230044" cy="1287094"/>
          </a:xfrm>
          <a:prstGeom prst="wedgeRoundRectCallout">
            <a:avLst>
              <a:gd name="adj1" fmla="val -33646"/>
              <a:gd name="adj2" fmla="val -68719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2000" b="1" dirty="0" smtClean="0">
                <a:solidFill>
                  <a:srgbClr val="FF0000"/>
                </a:solidFill>
                <a:latin typeface="DIN Black" panose="02020500000000000000" pitchFamily="18" charset="0"/>
              </a:rPr>
              <a:t>Proposition de prix ?</a:t>
            </a:r>
            <a:endParaRPr lang="fr-BE" sz="2000" b="1" dirty="0" smtClean="0">
              <a:solidFill>
                <a:srgbClr val="FF0000"/>
              </a:solidFill>
              <a:latin typeface="DIN Black" panose="02020500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33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36573" y="449153"/>
            <a:ext cx="11555427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BE" sz="4800" dirty="0" smtClean="0">
              <a:solidFill>
                <a:schemeClr val="tx2"/>
              </a:solidFill>
            </a:endParaRPr>
          </a:p>
          <a:p>
            <a:endParaRPr lang="fr-BE" sz="4800" dirty="0">
              <a:solidFill>
                <a:schemeClr val="tx2"/>
              </a:solidFill>
            </a:endParaRPr>
          </a:p>
          <a:p>
            <a:endParaRPr lang="fr-BE" sz="4800" dirty="0" smtClean="0">
              <a:solidFill>
                <a:schemeClr val="tx2"/>
              </a:solidFill>
            </a:endParaRPr>
          </a:p>
          <a:p>
            <a:endParaRPr lang="fr-BE" sz="4800" dirty="0">
              <a:solidFill>
                <a:schemeClr val="tx2"/>
              </a:solidFill>
            </a:endParaRPr>
          </a:p>
          <a:p>
            <a:r>
              <a:rPr lang="fr-BE" sz="4800" dirty="0" smtClean="0">
                <a:solidFill>
                  <a:schemeClr val="tx2"/>
                </a:solidFill>
              </a:rPr>
              <a:t>Réaménagement des </a:t>
            </a:r>
            <a:r>
              <a:rPr lang="fr-BE" sz="4800" dirty="0">
                <a:solidFill>
                  <a:schemeClr val="tx2"/>
                </a:solidFill>
              </a:rPr>
              <a:t>espaces publics </a:t>
            </a:r>
          </a:p>
          <a:p>
            <a:endParaRPr lang="fr-BE" sz="36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75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664356" y="2963804"/>
            <a:ext cx="4151076" cy="2083617"/>
          </a:xfrm>
          <a:prstGeom prst="wedgeRoundRectCallout">
            <a:avLst>
              <a:gd name="adj1" fmla="val 3015"/>
              <a:gd name="adj2" fmla="val 40184"/>
              <a:gd name="adj3" fmla="val 16667"/>
            </a:avLst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2000" dirty="0" smtClean="0">
                <a:solidFill>
                  <a:srgbClr val="FF0000"/>
                </a:solidFill>
                <a:latin typeface="DIN Black" panose="02020500000000000000" pitchFamily="18" charset="0"/>
              </a:rPr>
              <a:t>OBJECTIFS</a:t>
            </a:r>
          </a:p>
          <a:p>
            <a:r>
              <a:rPr lang="fr-BE" sz="2000" dirty="0" smtClean="0">
                <a:solidFill>
                  <a:srgbClr val="FF0000"/>
                </a:solidFill>
                <a:latin typeface="DIN Black" panose="02020500000000000000" pitchFamily="18" charset="0"/>
              </a:rPr>
              <a:t>Libérer </a:t>
            </a:r>
            <a:r>
              <a:rPr lang="fr-BE" sz="2000" dirty="0">
                <a:solidFill>
                  <a:srgbClr val="FF0000"/>
                </a:solidFill>
                <a:latin typeface="DIN Black" panose="02020500000000000000" pitchFamily="18" charset="0"/>
              </a:rPr>
              <a:t>de l’espace en voire pour permettre </a:t>
            </a:r>
            <a:r>
              <a:rPr lang="fr-BE" sz="2000" u="sng" dirty="0">
                <a:solidFill>
                  <a:srgbClr val="FF0000"/>
                </a:solidFill>
                <a:latin typeface="DIN Black" panose="02020500000000000000" pitchFamily="18" charset="0"/>
              </a:rPr>
              <a:t>d’organiser des espaces publics de qualité </a:t>
            </a:r>
            <a:r>
              <a:rPr lang="fr-BE" sz="2000" dirty="0">
                <a:solidFill>
                  <a:srgbClr val="FF0000"/>
                </a:solidFill>
                <a:latin typeface="DIN Black" panose="02020500000000000000" pitchFamily="18" charset="0"/>
              </a:rPr>
              <a:t>en intégrant les autres modes de déplacements </a:t>
            </a:r>
          </a:p>
        </p:txBody>
      </p:sp>
      <p:sp>
        <p:nvSpPr>
          <p:cNvPr id="6" name="Rectangle à coins arrondis 5"/>
          <p:cNvSpPr/>
          <p:nvPr/>
        </p:nvSpPr>
        <p:spPr>
          <a:xfrm>
            <a:off x="5739894" y="5332494"/>
            <a:ext cx="4813356" cy="765993"/>
          </a:xfrm>
          <a:prstGeom prst="wedgeRoundRectCallout">
            <a:avLst>
              <a:gd name="adj1" fmla="val -33580"/>
              <a:gd name="adj2" fmla="val -73269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rgbClr val="FEBD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2000" b="1" dirty="0" smtClean="0">
                <a:solidFill>
                  <a:srgbClr val="FFC000"/>
                </a:solidFill>
                <a:latin typeface="DIN Black" panose="02020500000000000000" pitchFamily="18" charset="0"/>
              </a:rPr>
              <a:t>Et bien plus encore convivialité, vie de quartier, …. </a:t>
            </a:r>
            <a:endParaRPr lang="fr-BE" sz="2000" b="1" dirty="0">
              <a:solidFill>
                <a:srgbClr val="FFC000"/>
              </a:solidFill>
              <a:latin typeface="DIN Black" panose="02020500000000000000" pitchFamily="18" charset="0"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7331140" y="819872"/>
            <a:ext cx="4625146" cy="1578337"/>
          </a:xfrm>
          <a:prstGeom prst="wedgeRoundRectCallout">
            <a:avLst>
              <a:gd name="adj1" fmla="val -39349"/>
              <a:gd name="adj2" fmla="val 78292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rgbClr val="FEBD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2000" b="1" dirty="0">
                <a:solidFill>
                  <a:srgbClr val="FFC000"/>
                </a:solidFill>
                <a:latin typeface="DIN Black" panose="02020500000000000000" pitchFamily="18" charset="0"/>
              </a:rPr>
              <a:t>Favoriser le stationnement hors voirie par la mutualisation de l’offre existante 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4980" y="2922900"/>
            <a:ext cx="1565332" cy="2265612"/>
          </a:xfrm>
          <a:prstGeom prst="rect">
            <a:avLst/>
          </a:prstGeom>
        </p:spPr>
      </p:pic>
      <p:sp>
        <p:nvSpPr>
          <p:cNvPr id="5" name="Rectangle à coins arrondis 4"/>
          <p:cNvSpPr/>
          <p:nvPr/>
        </p:nvSpPr>
        <p:spPr>
          <a:xfrm>
            <a:off x="2190463" y="633527"/>
            <a:ext cx="3852037" cy="1556712"/>
          </a:xfrm>
          <a:prstGeom prst="wedgeRoundRectCallout">
            <a:avLst>
              <a:gd name="adj1" fmla="val -5623"/>
              <a:gd name="adj2" fmla="val 84930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rgbClr val="FEBD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2000" b="1" dirty="0">
                <a:solidFill>
                  <a:srgbClr val="FFC000"/>
                </a:solidFill>
                <a:latin typeface="DIN Black" panose="02020500000000000000" pitchFamily="18" charset="0"/>
              </a:rPr>
              <a:t>Offrir plus de capacité </a:t>
            </a:r>
            <a:r>
              <a:rPr lang="fr-BE" sz="2000" b="1" dirty="0" smtClean="0">
                <a:solidFill>
                  <a:srgbClr val="FFC000"/>
                </a:solidFill>
                <a:latin typeface="DIN Black" panose="02020500000000000000" pitchFamily="18" charset="0"/>
              </a:rPr>
              <a:t>de stationnement pour </a:t>
            </a:r>
            <a:r>
              <a:rPr lang="fr-BE" sz="2000" b="1" dirty="0">
                <a:solidFill>
                  <a:srgbClr val="FFC000"/>
                </a:solidFill>
                <a:latin typeface="DIN Black" panose="02020500000000000000" pitchFamily="18" charset="0"/>
              </a:rPr>
              <a:t>les riverains, les habitants et  les visiteurs 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398794" y="5479064"/>
            <a:ext cx="3837793" cy="884218"/>
          </a:xfrm>
          <a:prstGeom prst="wedgeRoundRectCallout">
            <a:avLst>
              <a:gd name="adj1" fmla="val 34637"/>
              <a:gd name="adj2" fmla="val -75993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rgbClr val="FEBD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2000" b="1" dirty="0">
                <a:solidFill>
                  <a:srgbClr val="FFC000"/>
                </a:solidFill>
                <a:latin typeface="DIN Black" panose="02020500000000000000" pitchFamily="18" charset="0"/>
              </a:rPr>
              <a:t>Revoir la signalétique plus cohérente et visible</a:t>
            </a:r>
          </a:p>
        </p:txBody>
      </p:sp>
    </p:spTree>
    <p:extLst>
      <p:ext uri="{BB962C8B-B14F-4D97-AF65-F5344CB8AC3E}">
        <p14:creationId xmlns:p14="http://schemas.microsoft.com/office/powerpoint/2010/main" val="220092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/>
          <p:cNvSpPr txBox="1"/>
          <p:nvPr/>
        </p:nvSpPr>
        <p:spPr>
          <a:xfrm>
            <a:off x="307497" y="315589"/>
            <a:ext cx="115554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800" dirty="0" smtClean="0">
                <a:solidFill>
                  <a:schemeClr val="tx2"/>
                </a:solidFill>
              </a:rPr>
              <a:t>	</a:t>
            </a:r>
            <a:endParaRPr lang="fr-BE" sz="3600" dirty="0" smtClean="0">
              <a:solidFill>
                <a:schemeClr val="tx2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55762" y="830651"/>
            <a:ext cx="1189364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2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Offre de Stationnement à LLN </a:t>
            </a:r>
          </a:p>
          <a:p>
            <a:endParaRPr lang="fr-BE" sz="3200" b="1" dirty="0" smtClean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BE" sz="32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Hors Voirie :  </a:t>
            </a:r>
            <a:endParaRPr lang="fr-BE" sz="32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32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4000 Places gérées par </a:t>
            </a:r>
            <a:r>
              <a:rPr lang="fr-BE" sz="32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Gespark</a:t>
            </a:r>
            <a:endParaRPr lang="fr-BE" sz="3200" dirty="0" smtClean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32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4100 Places gérées par UCL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32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1100 Places gérées par la Ville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32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2200 Places P+R </a:t>
            </a:r>
          </a:p>
          <a:p>
            <a:endParaRPr lang="fr-BE" sz="32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BE" sz="32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Voirie 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BE" sz="3200" dirty="0" smtClean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3000 Places gérées par la Ville</a:t>
            </a:r>
            <a:endParaRPr lang="fr-BE" sz="3200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47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655761" y="1416278"/>
            <a:ext cx="1139280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BE" sz="3200" b="1" dirty="0" smtClean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fr-BE" sz="3200" b="1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fr-BE" sz="3200" b="1" dirty="0" smtClean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fr-BE" sz="3200" b="1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fr-BE" sz="3200" b="1" dirty="0" smtClean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fr-BE" sz="3200" b="1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fr-BE" sz="3200" b="1" dirty="0" smtClean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BE" sz="32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 voirie, une hypothèse serait d’envisager la diminution </a:t>
            </a:r>
          </a:p>
          <a:p>
            <a:r>
              <a:rPr lang="fr-BE" sz="32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 places de stationnement à concurrence de 830 places</a:t>
            </a:r>
            <a:r>
              <a:rPr lang="fr-BE" sz="32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 </a:t>
            </a:r>
            <a:endParaRPr lang="fr-BE" sz="3200" dirty="0" smtClean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BE" sz="3200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194" y="2170430"/>
            <a:ext cx="4835334" cy="2055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à coins arrondis 4"/>
          <p:cNvSpPr/>
          <p:nvPr/>
        </p:nvSpPr>
        <p:spPr>
          <a:xfrm>
            <a:off x="5865558" y="592093"/>
            <a:ext cx="5997366" cy="1578337"/>
          </a:xfrm>
          <a:prstGeom prst="wedgeRoundRectCallout">
            <a:avLst>
              <a:gd name="adj1" fmla="val -39349"/>
              <a:gd name="adj2" fmla="val 78292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2400" b="1" dirty="0" smtClean="0">
                <a:solidFill>
                  <a:srgbClr val="FF0000"/>
                </a:solidFill>
                <a:latin typeface="DIN Black" panose="02020500000000000000" pitchFamily="18" charset="0"/>
              </a:rPr>
              <a:t>Vision FAST – part modale de la voiture</a:t>
            </a:r>
          </a:p>
          <a:p>
            <a:pPr algn="ctr"/>
            <a:r>
              <a:rPr lang="fr-BE" sz="4000" b="1" dirty="0" smtClean="0">
                <a:solidFill>
                  <a:srgbClr val="FF0000"/>
                </a:solidFill>
                <a:latin typeface="DIN Black" panose="02020500000000000000" pitchFamily="18" charset="0"/>
              </a:rPr>
              <a:t>83% &gt; 60% </a:t>
            </a:r>
            <a:endParaRPr lang="fr-BE" sz="4000" b="1" dirty="0">
              <a:solidFill>
                <a:srgbClr val="FF0000"/>
              </a:solidFill>
              <a:latin typeface="DIN Black" panose="02020500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38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/>
          <p:cNvSpPr txBox="1"/>
          <p:nvPr/>
        </p:nvSpPr>
        <p:spPr>
          <a:xfrm>
            <a:off x="271638" y="315589"/>
            <a:ext cx="11555427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800" dirty="0" smtClean="0">
                <a:solidFill>
                  <a:schemeClr val="tx2"/>
                </a:solidFill>
              </a:rPr>
              <a:t>Réaménager les espaces publics</a:t>
            </a:r>
          </a:p>
          <a:p>
            <a:endParaRPr lang="fr-BE" dirty="0" smtClean="0">
              <a:solidFill>
                <a:schemeClr val="tx2"/>
              </a:solidFill>
            </a:endParaRPr>
          </a:p>
          <a:p>
            <a:r>
              <a:rPr lang="fr-BE" sz="4800" dirty="0" smtClean="0">
                <a:solidFill>
                  <a:schemeClr val="tx2"/>
                </a:solidFill>
              </a:rPr>
              <a:t>Soit un potentiel d’environ 10 350 m2 </a:t>
            </a:r>
          </a:p>
          <a:p>
            <a:r>
              <a:rPr lang="fr-BE" sz="3200" dirty="0" smtClean="0">
                <a:solidFill>
                  <a:schemeClr val="tx2"/>
                </a:solidFill>
              </a:rPr>
              <a:t>Le projet se base </a:t>
            </a:r>
            <a:r>
              <a:rPr lang="fr-BE" sz="3200" dirty="0" smtClean="0">
                <a:solidFill>
                  <a:schemeClr val="tx2"/>
                </a:solidFill>
              </a:rPr>
              <a:t>sur :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BE" sz="3200" dirty="0" smtClean="0">
                <a:solidFill>
                  <a:schemeClr val="tx2"/>
                </a:solidFill>
              </a:rPr>
              <a:t>La réorganisation des </a:t>
            </a:r>
            <a:r>
              <a:rPr lang="fr-BE" sz="3200" dirty="0" smtClean="0">
                <a:solidFill>
                  <a:srgbClr val="FF0000"/>
                </a:solidFill>
              </a:rPr>
              <a:t>circulations</a:t>
            </a:r>
            <a:r>
              <a:rPr lang="fr-BE" sz="3200" dirty="0" smtClean="0">
                <a:solidFill>
                  <a:schemeClr val="tx2"/>
                </a:solidFill>
              </a:rPr>
              <a:t> piétonnes, vélos, transports publics et voitures,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BE" sz="3200" dirty="0" smtClean="0">
                <a:solidFill>
                  <a:schemeClr val="tx2"/>
                </a:solidFill>
              </a:rPr>
              <a:t>L’implantation </a:t>
            </a:r>
            <a:r>
              <a:rPr lang="fr-BE" sz="3200" dirty="0" smtClean="0">
                <a:solidFill>
                  <a:schemeClr val="tx2"/>
                </a:solidFill>
              </a:rPr>
              <a:t>et </a:t>
            </a:r>
            <a:r>
              <a:rPr lang="fr-BE" sz="3200" dirty="0" smtClean="0">
                <a:solidFill>
                  <a:schemeClr val="tx2"/>
                </a:solidFill>
              </a:rPr>
              <a:t>l’aménagement </a:t>
            </a:r>
            <a:r>
              <a:rPr lang="fr-BE" sz="3200" dirty="0" smtClean="0">
                <a:solidFill>
                  <a:schemeClr val="tx2"/>
                </a:solidFill>
              </a:rPr>
              <a:t>des </a:t>
            </a:r>
            <a:r>
              <a:rPr lang="fr-BE" sz="3200" dirty="0" smtClean="0">
                <a:solidFill>
                  <a:srgbClr val="FF0000"/>
                </a:solidFill>
              </a:rPr>
              <a:t>mobi</a:t>
            </a:r>
            <a:r>
              <a:rPr lang="fr-BE" sz="3200" dirty="0" smtClean="0">
                <a:solidFill>
                  <a:srgbClr val="FF0000"/>
                </a:solidFill>
              </a:rPr>
              <a:t>-pôles</a:t>
            </a:r>
            <a:r>
              <a:rPr lang="fr-BE" sz="3200" dirty="0" smtClean="0">
                <a:solidFill>
                  <a:schemeClr val="tx2"/>
                </a:solidFill>
              </a:rPr>
              <a:t> comme </a:t>
            </a:r>
            <a:r>
              <a:rPr lang="fr-BE" sz="3200" dirty="0" smtClean="0">
                <a:solidFill>
                  <a:schemeClr val="tx2"/>
                </a:solidFill>
              </a:rPr>
              <a:t>des espaces publics </a:t>
            </a:r>
            <a:r>
              <a:rPr lang="fr-BE" sz="3200" dirty="0" smtClean="0">
                <a:solidFill>
                  <a:schemeClr val="tx2"/>
                </a:solidFill>
              </a:rPr>
              <a:t>d’intermodalité et de convivialité,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BE" sz="3200" dirty="0" smtClean="0">
                <a:solidFill>
                  <a:srgbClr val="FF0000"/>
                </a:solidFill>
              </a:rPr>
              <a:t>Le retour </a:t>
            </a:r>
            <a:r>
              <a:rPr lang="fr-BE" sz="3200" dirty="0" smtClean="0">
                <a:solidFill>
                  <a:srgbClr val="FF0000"/>
                </a:solidFill>
              </a:rPr>
              <a:t>de la nature en ville</a:t>
            </a:r>
            <a:r>
              <a:rPr lang="fr-BE" sz="3200" dirty="0" smtClean="0">
                <a:solidFill>
                  <a:schemeClr val="tx2"/>
                </a:solidFill>
              </a:rPr>
              <a:t>, végétalisation et </a:t>
            </a:r>
            <a:r>
              <a:rPr lang="fr-BE" sz="3200" dirty="0" smtClean="0">
                <a:solidFill>
                  <a:schemeClr val="tx2"/>
                </a:solidFill>
              </a:rPr>
              <a:t>diminution </a:t>
            </a:r>
            <a:r>
              <a:rPr lang="fr-BE" sz="3200" kern="100" dirty="0" smtClean="0">
                <a:solidFill>
                  <a:schemeClr val="tx2"/>
                </a:solidFill>
              </a:rPr>
              <a:t>l’imperméabilisation du sol,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BE" sz="3200" kern="100" dirty="0" smtClean="0">
                <a:solidFill>
                  <a:schemeClr val="tx2"/>
                </a:solidFill>
              </a:rPr>
              <a:t>L’installation </a:t>
            </a:r>
            <a:r>
              <a:rPr lang="fr-BE" sz="3200" kern="100" dirty="0" smtClean="0">
                <a:solidFill>
                  <a:schemeClr val="tx2"/>
                </a:solidFill>
              </a:rPr>
              <a:t>d’un système de gestion du stationnement voiture</a:t>
            </a:r>
            <a:r>
              <a:rPr lang="fr-BE" sz="3200" dirty="0" smtClean="0">
                <a:solidFill>
                  <a:schemeClr val="tx2"/>
                </a:solidFill>
              </a:rPr>
              <a:t>, </a:t>
            </a:r>
            <a:r>
              <a:rPr lang="fr-BE" sz="4800" dirty="0" smtClean="0">
                <a:solidFill>
                  <a:schemeClr val="tx2"/>
                </a:solidFill>
              </a:rPr>
              <a:t>	</a:t>
            </a:r>
            <a:endParaRPr lang="fr-BE" sz="3600" dirty="0" smtClean="0">
              <a:solidFill>
                <a:schemeClr val="tx2"/>
              </a:solidFill>
            </a:endParaRPr>
          </a:p>
        </p:txBody>
      </p:sp>
      <p:pic>
        <p:nvPicPr>
          <p:cNvPr id="11" name="Picture 2" descr="STOP-princip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259" y="660762"/>
            <a:ext cx="2120192" cy="1657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582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7497" y="315589"/>
            <a:ext cx="115554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BE" sz="4800" dirty="0">
              <a:solidFill>
                <a:schemeClr val="tx2"/>
              </a:solidFill>
            </a:endParaRPr>
          </a:p>
          <a:p>
            <a:endParaRPr lang="fr-BE" sz="3600" dirty="0" smtClean="0">
              <a:solidFill>
                <a:schemeClr val="tx2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10" y="1208690"/>
            <a:ext cx="5747838" cy="342752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8348" y="1208690"/>
            <a:ext cx="6301563" cy="3427522"/>
          </a:xfrm>
          <a:prstGeom prst="rect">
            <a:avLst/>
          </a:prstGeom>
        </p:spPr>
      </p:pic>
      <p:sp>
        <p:nvSpPr>
          <p:cNvPr id="7" name="Rectangle à coins arrondis 6"/>
          <p:cNvSpPr/>
          <p:nvPr/>
        </p:nvSpPr>
        <p:spPr>
          <a:xfrm>
            <a:off x="496683" y="4971392"/>
            <a:ext cx="9756926" cy="1418898"/>
          </a:xfrm>
          <a:prstGeom prst="wedgeRoundRectCallout">
            <a:avLst>
              <a:gd name="adj1" fmla="val 23203"/>
              <a:gd name="adj2" fmla="val -78292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dirty="0" smtClean="0">
                <a:solidFill>
                  <a:srgbClr val="FF0000"/>
                </a:solidFill>
              </a:rPr>
              <a:t>Des </a:t>
            </a:r>
            <a:r>
              <a:rPr lang="fr-BE" sz="3200" dirty="0" smtClean="0">
                <a:solidFill>
                  <a:srgbClr val="FF0000"/>
                </a:solidFill>
              </a:rPr>
              <a:t>projets de gestion du stationnement vers une </a:t>
            </a:r>
            <a:r>
              <a:rPr lang="fr-BE" sz="3200" dirty="0" smtClean="0">
                <a:solidFill>
                  <a:srgbClr val="FF0000"/>
                </a:solidFill>
              </a:rPr>
              <a:t> </a:t>
            </a:r>
            <a:r>
              <a:rPr lang="fr-BE" sz="3200" dirty="0">
                <a:solidFill>
                  <a:srgbClr val="FF0000"/>
                </a:solidFill>
              </a:rPr>
              <a:t>requalification </a:t>
            </a:r>
            <a:r>
              <a:rPr lang="fr-BE" sz="3200" dirty="0" smtClean="0">
                <a:solidFill>
                  <a:srgbClr val="FF0000"/>
                </a:solidFill>
              </a:rPr>
              <a:t>des espaces publics </a:t>
            </a:r>
            <a:endParaRPr lang="fr-BE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08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688793" y="5223921"/>
            <a:ext cx="115554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BE" sz="4800" dirty="0">
              <a:solidFill>
                <a:schemeClr val="tx2"/>
              </a:solidFill>
            </a:endParaRPr>
          </a:p>
          <a:p>
            <a:r>
              <a:rPr lang="fr-BE" sz="3600" dirty="0" smtClean="0">
                <a:solidFill>
                  <a:schemeClr val="tx2"/>
                </a:solidFill>
              </a:rPr>
              <a:t>Merci de votre attention </a:t>
            </a:r>
          </a:p>
        </p:txBody>
      </p:sp>
    </p:spTree>
    <p:extLst>
      <p:ext uri="{BB962C8B-B14F-4D97-AF65-F5344CB8AC3E}">
        <p14:creationId xmlns:p14="http://schemas.microsoft.com/office/powerpoint/2010/main" val="405257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arte graphique">
  <a:themeElements>
    <a:clrScheme name="Charte graphique">
      <a:dk1>
        <a:srgbClr val="335BA6"/>
      </a:dk1>
      <a:lt1>
        <a:srgbClr val="FFFFFF"/>
      </a:lt1>
      <a:dk2>
        <a:srgbClr val="FFFFFF"/>
      </a:dk2>
      <a:lt2>
        <a:srgbClr val="FFFFFF"/>
      </a:lt2>
      <a:accent1>
        <a:srgbClr val="335BA6"/>
      </a:accent1>
      <a:accent2>
        <a:srgbClr val="64A7D9"/>
      </a:accent2>
      <a:accent3>
        <a:srgbClr val="FFCF1B"/>
      </a:accent3>
      <a:accent4>
        <a:srgbClr val="3C3C3B"/>
      </a:accent4>
      <a:accent5>
        <a:srgbClr val="DADADA"/>
      </a:accent5>
      <a:accent6>
        <a:srgbClr val="FFFFFF"/>
      </a:accent6>
      <a:hlink>
        <a:srgbClr val="153182"/>
      </a:hlink>
      <a:folHlink>
        <a:srgbClr val="64A7D9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 Theme.potx" id="{A63A1F05-9EE4-4D04-B533-06553ED8481D}" vid="{9371F54F-CEAA-474F-BFD5-F55D619E864F}"/>
    </a:ext>
  </a:extLst>
</a:theme>
</file>

<file path=ppt/theme/theme2.xml><?xml version="1.0" encoding="utf-8"?>
<a:theme xmlns:a="http://schemas.openxmlformats.org/drawingml/2006/main" name="Thème Office">
  <a:themeElements>
    <a:clrScheme name="Charte graphique">
      <a:dk1>
        <a:srgbClr val="335BA6"/>
      </a:dk1>
      <a:lt1>
        <a:srgbClr val="FFFFFF"/>
      </a:lt1>
      <a:dk2>
        <a:srgbClr val="FFFFFF"/>
      </a:dk2>
      <a:lt2>
        <a:srgbClr val="FFFFFF"/>
      </a:lt2>
      <a:accent1>
        <a:srgbClr val="335BA6"/>
      </a:accent1>
      <a:accent2>
        <a:srgbClr val="64A7D9"/>
      </a:accent2>
      <a:accent3>
        <a:srgbClr val="FFCF1B"/>
      </a:accent3>
      <a:accent4>
        <a:srgbClr val="3C3C3B"/>
      </a:accent4>
      <a:accent5>
        <a:srgbClr val="DADADA"/>
      </a:accent5>
      <a:accent6>
        <a:srgbClr val="FFFFFF"/>
      </a:accent6>
      <a:hlink>
        <a:srgbClr val="153182"/>
      </a:hlink>
      <a:folHlink>
        <a:srgbClr val="64A7D9"/>
      </a:folHlink>
    </a:clrScheme>
    <a:fontScheme name="Charte graphique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 Theme.potx" id="{A63A1F05-9EE4-4D04-B533-06553ED8481D}" vid="{ABE0F159-7FEB-43C6-930A-B7A77D866F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993</TotalTime>
  <Words>892</Words>
  <Application>Microsoft Office PowerPoint</Application>
  <PresentationFormat>Grand écran</PresentationFormat>
  <Paragraphs>261</Paragraphs>
  <Slides>26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26</vt:i4>
      </vt:variant>
    </vt:vector>
  </HeadingPairs>
  <TitlesOfParts>
    <vt:vector size="36" baseType="lpstr">
      <vt:lpstr>Arial</vt:lpstr>
      <vt:lpstr>Calibri</vt:lpstr>
      <vt:lpstr>Courier New</vt:lpstr>
      <vt:lpstr>DIN</vt:lpstr>
      <vt:lpstr>DIN Black</vt:lpstr>
      <vt:lpstr>Open Sans</vt:lpstr>
      <vt:lpstr>Open Sans SemiBold</vt:lpstr>
      <vt:lpstr>Wingdings</vt:lpstr>
      <vt:lpstr>Charte graphique</vt:lpstr>
      <vt:lpstr>Thème Office</vt:lpstr>
      <vt:lpstr>Stationnement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OLLN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Zone Bleue</dc:title>
  <dc:creator>David Cordier</dc:creator>
  <cp:lastModifiedBy>Sandra Mertens</cp:lastModifiedBy>
  <cp:revision>68</cp:revision>
  <dcterms:created xsi:type="dcterms:W3CDTF">2021-11-10T11:48:12Z</dcterms:created>
  <dcterms:modified xsi:type="dcterms:W3CDTF">2021-12-14T13:52:58Z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752552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D7.0.1</vt:lpwstr>
  </property>
</Properties>
</file>